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jpe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3" r:id="rId3"/>
    <p:sldId id="259" r:id="rId4"/>
    <p:sldId id="256" r:id="rId5"/>
    <p:sldId id="261" r:id="rId6"/>
    <p:sldId id="27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-888" y="-5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ableStyles" Target="tableStyles.xml" /><Relationship Id="rId5" Type="http://schemas.openxmlformats.org/officeDocument/2006/relationships/slide" Target="slides/slide4.xml" /><Relationship Id="rId10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6A6DE80-5AA4-4520-8637-B20C637BEC1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" y="-1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322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CD24EC8-DFB0-4464-A274-F3DD0F1DDC98}"/>
              </a:ext>
            </a:extLst>
          </p:cNvPr>
          <p:cNvSpPr/>
          <p:nvPr userDrawn="1"/>
        </p:nvSpPr>
        <p:spPr>
          <a:xfrm>
            <a:off x="-13695" y="0"/>
            <a:ext cx="12205695" cy="25483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2DED282-77AB-4B04-88D7-4B7107FB1036}"/>
              </a:ext>
            </a:extLst>
          </p:cNvPr>
          <p:cNvSpPr/>
          <p:nvPr userDrawn="1"/>
        </p:nvSpPr>
        <p:spPr>
          <a:xfrm rot="5400000">
            <a:off x="7129366" y="819760"/>
            <a:ext cx="3427156" cy="34271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7016FF7-8166-4916-A3EB-01410125EF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357604" y="1048000"/>
            <a:ext cx="2970678" cy="2970678"/>
          </a:xfrm>
          <a:custGeom>
            <a:avLst/>
            <a:gdLst>
              <a:gd name="connsiteX0" fmla="*/ 495123 w 2970678"/>
              <a:gd name="connsiteY0" fmla="*/ 0 h 2970678"/>
              <a:gd name="connsiteX1" fmla="*/ 2475555 w 2970678"/>
              <a:gd name="connsiteY1" fmla="*/ 0 h 2970678"/>
              <a:gd name="connsiteX2" fmla="*/ 2970678 w 2970678"/>
              <a:gd name="connsiteY2" fmla="*/ 495123 h 2970678"/>
              <a:gd name="connsiteX3" fmla="*/ 2970678 w 2970678"/>
              <a:gd name="connsiteY3" fmla="*/ 2475555 h 2970678"/>
              <a:gd name="connsiteX4" fmla="*/ 2475555 w 2970678"/>
              <a:gd name="connsiteY4" fmla="*/ 2970678 h 2970678"/>
              <a:gd name="connsiteX5" fmla="*/ 495123 w 2970678"/>
              <a:gd name="connsiteY5" fmla="*/ 2970678 h 2970678"/>
              <a:gd name="connsiteX6" fmla="*/ 0 w 2970678"/>
              <a:gd name="connsiteY6" fmla="*/ 2475555 h 2970678"/>
              <a:gd name="connsiteX7" fmla="*/ 0 w 2970678"/>
              <a:gd name="connsiteY7" fmla="*/ 495123 h 2970678"/>
              <a:gd name="connsiteX8" fmla="*/ 495123 w 2970678"/>
              <a:gd name="connsiteY8" fmla="*/ 0 h 2970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70678" h="2970678">
                <a:moveTo>
                  <a:pt x="495123" y="0"/>
                </a:moveTo>
                <a:lnTo>
                  <a:pt x="2475555" y="0"/>
                </a:lnTo>
                <a:cubicBezTo>
                  <a:pt x="2749004" y="0"/>
                  <a:pt x="2970678" y="221674"/>
                  <a:pt x="2970678" y="495123"/>
                </a:cubicBezTo>
                <a:lnTo>
                  <a:pt x="2970678" y="2475555"/>
                </a:lnTo>
                <a:cubicBezTo>
                  <a:pt x="2970678" y="2749004"/>
                  <a:pt x="2749004" y="2970678"/>
                  <a:pt x="2475555" y="2970678"/>
                </a:cubicBezTo>
                <a:lnTo>
                  <a:pt x="495123" y="2970678"/>
                </a:lnTo>
                <a:cubicBezTo>
                  <a:pt x="221674" y="2970678"/>
                  <a:pt x="0" y="2749004"/>
                  <a:pt x="0" y="2475555"/>
                </a:cubicBezTo>
                <a:lnTo>
                  <a:pt x="0" y="495123"/>
                </a:lnTo>
                <a:cubicBezTo>
                  <a:pt x="0" y="221674"/>
                  <a:pt x="221674" y="0"/>
                  <a:pt x="49512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557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BF70F6D-DABC-4FE9-BE3E-A118E1AADF6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3771778"/>
            <a:ext cx="6096000" cy="3086222"/>
          </a:xfrm>
          <a:custGeom>
            <a:avLst/>
            <a:gdLst>
              <a:gd name="connsiteX0" fmla="*/ 0 w 6096000"/>
              <a:gd name="connsiteY0" fmla="*/ 0 h 3086222"/>
              <a:gd name="connsiteX1" fmla="*/ 6096000 w 6096000"/>
              <a:gd name="connsiteY1" fmla="*/ 0 h 3086222"/>
              <a:gd name="connsiteX2" fmla="*/ 6096000 w 6096000"/>
              <a:gd name="connsiteY2" fmla="*/ 3086222 h 3086222"/>
              <a:gd name="connsiteX3" fmla="*/ 0 w 6096000"/>
              <a:gd name="connsiteY3" fmla="*/ 3086222 h 3086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086222">
                <a:moveTo>
                  <a:pt x="0" y="0"/>
                </a:moveTo>
                <a:lnTo>
                  <a:pt x="6096000" y="0"/>
                </a:lnTo>
                <a:lnTo>
                  <a:pt x="6096000" y="3086222"/>
                </a:lnTo>
                <a:lnTo>
                  <a:pt x="0" y="30862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385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6AF2DA9-0655-4ACF-AC90-5C15EFB44A3C}"/>
              </a:ext>
            </a:extLst>
          </p:cNvPr>
          <p:cNvSpPr/>
          <p:nvPr userDrawn="1"/>
        </p:nvSpPr>
        <p:spPr>
          <a:xfrm>
            <a:off x="-13695" y="0"/>
            <a:ext cx="12205695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A660468-3FF9-4617-9AC2-330C6C76EC88}"/>
              </a:ext>
            </a:extLst>
          </p:cNvPr>
          <p:cNvSpPr/>
          <p:nvPr userDrawn="1"/>
        </p:nvSpPr>
        <p:spPr>
          <a:xfrm rot="2700000">
            <a:off x="1063370" y="2503970"/>
            <a:ext cx="1861586" cy="186158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6823EAA-03D4-44C3-801D-1F916F99D39D}"/>
              </a:ext>
            </a:extLst>
          </p:cNvPr>
          <p:cNvSpPr/>
          <p:nvPr userDrawn="1"/>
        </p:nvSpPr>
        <p:spPr>
          <a:xfrm rot="2700000">
            <a:off x="3805946" y="2503970"/>
            <a:ext cx="1861586" cy="186158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BDACB1A-28B4-496B-AFE1-16BE98F120B4}"/>
              </a:ext>
            </a:extLst>
          </p:cNvPr>
          <p:cNvSpPr/>
          <p:nvPr userDrawn="1"/>
        </p:nvSpPr>
        <p:spPr>
          <a:xfrm rot="2700000">
            <a:off x="6548521" y="2503970"/>
            <a:ext cx="1861586" cy="186158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0B3B3DC-3458-4447-ACDF-7BF82621AA01}"/>
              </a:ext>
            </a:extLst>
          </p:cNvPr>
          <p:cNvSpPr/>
          <p:nvPr userDrawn="1"/>
        </p:nvSpPr>
        <p:spPr>
          <a:xfrm rot="2700000">
            <a:off x="9291098" y="2503970"/>
            <a:ext cx="1861586" cy="186158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ADEAD15-2020-44E7-8550-9DB70041115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64553" y="2405153"/>
            <a:ext cx="2059221" cy="2059221"/>
          </a:xfrm>
          <a:custGeom>
            <a:avLst/>
            <a:gdLst>
              <a:gd name="connsiteX0" fmla="*/ 1029611 w 2059221"/>
              <a:gd name="connsiteY0" fmla="*/ 0 h 2059221"/>
              <a:gd name="connsiteX1" fmla="*/ 1219783 w 2059221"/>
              <a:gd name="connsiteY1" fmla="*/ 78772 h 2059221"/>
              <a:gd name="connsiteX2" fmla="*/ 1980449 w 2059221"/>
              <a:gd name="connsiteY2" fmla="*/ 839438 h 2059221"/>
              <a:gd name="connsiteX3" fmla="*/ 1980449 w 2059221"/>
              <a:gd name="connsiteY3" fmla="*/ 1219783 h 2059221"/>
              <a:gd name="connsiteX4" fmla="*/ 1219783 w 2059221"/>
              <a:gd name="connsiteY4" fmla="*/ 1980449 h 2059221"/>
              <a:gd name="connsiteX5" fmla="*/ 839438 w 2059221"/>
              <a:gd name="connsiteY5" fmla="*/ 1980449 h 2059221"/>
              <a:gd name="connsiteX6" fmla="*/ 78772 w 2059221"/>
              <a:gd name="connsiteY6" fmla="*/ 1219783 h 2059221"/>
              <a:gd name="connsiteX7" fmla="*/ 78772 w 2059221"/>
              <a:gd name="connsiteY7" fmla="*/ 839438 h 2059221"/>
              <a:gd name="connsiteX8" fmla="*/ 839438 w 2059221"/>
              <a:gd name="connsiteY8" fmla="*/ 78772 h 2059221"/>
              <a:gd name="connsiteX9" fmla="*/ 1029611 w 2059221"/>
              <a:gd name="connsiteY9" fmla="*/ 0 h 2059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59221" h="2059221">
                <a:moveTo>
                  <a:pt x="1029611" y="0"/>
                </a:moveTo>
                <a:cubicBezTo>
                  <a:pt x="1098439" y="0"/>
                  <a:pt x="1167268" y="26257"/>
                  <a:pt x="1219783" y="78772"/>
                </a:cubicBezTo>
                <a:lnTo>
                  <a:pt x="1980449" y="839438"/>
                </a:lnTo>
                <a:cubicBezTo>
                  <a:pt x="2085479" y="944468"/>
                  <a:pt x="2085479" y="1114753"/>
                  <a:pt x="1980449" y="1219783"/>
                </a:cubicBezTo>
                <a:lnTo>
                  <a:pt x="1219783" y="1980449"/>
                </a:lnTo>
                <a:cubicBezTo>
                  <a:pt x="1114753" y="2085479"/>
                  <a:pt x="944468" y="2085479"/>
                  <a:pt x="839438" y="1980449"/>
                </a:cubicBezTo>
                <a:lnTo>
                  <a:pt x="78772" y="1219783"/>
                </a:lnTo>
                <a:cubicBezTo>
                  <a:pt x="-26258" y="1114753"/>
                  <a:pt x="-26258" y="944468"/>
                  <a:pt x="78772" y="839438"/>
                </a:cubicBezTo>
                <a:lnTo>
                  <a:pt x="839438" y="78772"/>
                </a:lnTo>
                <a:cubicBezTo>
                  <a:pt x="891953" y="26257"/>
                  <a:pt x="960782" y="0"/>
                  <a:pt x="102961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1E16166-50B2-474C-8147-7FEF1A44CED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707129" y="2405153"/>
            <a:ext cx="2059221" cy="2059221"/>
          </a:xfrm>
          <a:custGeom>
            <a:avLst/>
            <a:gdLst>
              <a:gd name="connsiteX0" fmla="*/ 1029611 w 2059221"/>
              <a:gd name="connsiteY0" fmla="*/ 0 h 2059221"/>
              <a:gd name="connsiteX1" fmla="*/ 1219783 w 2059221"/>
              <a:gd name="connsiteY1" fmla="*/ 78772 h 2059221"/>
              <a:gd name="connsiteX2" fmla="*/ 1980449 w 2059221"/>
              <a:gd name="connsiteY2" fmla="*/ 839438 h 2059221"/>
              <a:gd name="connsiteX3" fmla="*/ 1980449 w 2059221"/>
              <a:gd name="connsiteY3" fmla="*/ 1219783 h 2059221"/>
              <a:gd name="connsiteX4" fmla="*/ 1219783 w 2059221"/>
              <a:gd name="connsiteY4" fmla="*/ 1980449 h 2059221"/>
              <a:gd name="connsiteX5" fmla="*/ 839439 w 2059221"/>
              <a:gd name="connsiteY5" fmla="*/ 1980449 h 2059221"/>
              <a:gd name="connsiteX6" fmla="*/ 78772 w 2059221"/>
              <a:gd name="connsiteY6" fmla="*/ 1219783 h 2059221"/>
              <a:gd name="connsiteX7" fmla="*/ 78772 w 2059221"/>
              <a:gd name="connsiteY7" fmla="*/ 839438 h 2059221"/>
              <a:gd name="connsiteX8" fmla="*/ 839439 w 2059221"/>
              <a:gd name="connsiteY8" fmla="*/ 78772 h 2059221"/>
              <a:gd name="connsiteX9" fmla="*/ 1029611 w 2059221"/>
              <a:gd name="connsiteY9" fmla="*/ 0 h 2059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59221" h="2059221">
                <a:moveTo>
                  <a:pt x="1029611" y="0"/>
                </a:moveTo>
                <a:cubicBezTo>
                  <a:pt x="1098439" y="0"/>
                  <a:pt x="1167268" y="26257"/>
                  <a:pt x="1219783" y="78772"/>
                </a:cubicBezTo>
                <a:lnTo>
                  <a:pt x="1980449" y="839438"/>
                </a:lnTo>
                <a:cubicBezTo>
                  <a:pt x="2085479" y="944468"/>
                  <a:pt x="2085479" y="1114753"/>
                  <a:pt x="1980449" y="1219783"/>
                </a:cubicBezTo>
                <a:lnTo>
                  <a:pt x="1219783" y="1980449"/>
                </a:lnTo>
                <a:cubicBezTo>
                  <a:pt x="1114753" y="2085479"/>
                  <a:pt x="944468" y="2085479"/>
                  <a:pt x="839439" y="1980449"/>
                </a:cubicBezTo>
                <a:lnTo>
                  <a:pt x="78772" y="1219783"/>
                </a:lnTo>
                <a:cubicBezTo>
                  <a:pt x="-26258" y="1114753"/>
                  <a:pt x="-26258" y="944468"/>
                  <a:pt x="78772" y="839438"/>
                </a:cubicBezTo>
                <a:lnTo>
                  <a:pt x="839439" y="78772"/>
                </a:lnTo>
                <a:cubicBezTo>
                  <a:pt x="891954" y="26257"/>
                  <a:pt x="960782" y="0"/>
                  <a:pt x="102961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028F284A-B4F1-40FF-B423-015F9AF7857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449704" y="2405153"/>
            <a:ext cx="2059221" cy="2059221"/>
          </a:xfrm>
          <a:custGeom>
            <a:avLst/>
            <a:gdLst>
              <a:gd name="connsiteX0" fmla="*/ 1029611 w 2059221"/>
              <a:gd name="connsiteY0" fmla="*/ 0 h 2059221"/>
              <a:gd name="connsiteX1" fmla="*/ 1219783 w 2059221"/>
              <a:gd name="connsiteY1" fmla="*/ 78772 h 2059221"/>
              <a:gd name="connsiteX2" fmla="*/ 1980449 w 2059221"/>
              <a:gd name="connsiteY2" fmla="*/ 839438 h 2059221"/>
              <a:gd name="connsiteX3" fmla="*/ 1980449 w 2059221"/>
              <a:gd name="connsiteY3" fmla="*/ 1219783 h 2059221"/>
              <a:gd name="connsiteX4" fmla="*/ 1219783 w 2059221"/>
              <a:gd name="connsiteY4" fmla="*/ 1980449 h 2059221"/>
              <a:gd name="connsiteX5" fmla="*/ 839438 w 2059221"/>
              <a:gd name="connsiteY5" fmla="*/ 1980449 h 2059221"/>
              <a:gd name="connsiteX6" fmla="*/ 78772 w 2059221"/>
              <a:gd name="connsiteY6" fmla="*/ 1219783 h 2059221"/>
              <a:gd name="connsiteX7" fmla="*/ 78772 w 2059221"/>
              <a:gd name="connsiteY7" fmla="*/ 839438 h 2059221"/>
              <a:gd name="connsiteX8" fmla="*/ 839438 w 2059221"/>
              <a:gd name="connsiteY8" fmla="*/ 78772 h 2059221"/>
              <a:gd name="connsiteX9" fmla="*/ 1029611 w 2059221"/>
              <a:gd name="connsiteY9" fmla="*/ 0 h 2059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59221" h="2059221">
                <a:moveTo>
                  <a:pt x="1029611" y="0"/>
                </a:moveTo>
                <a:cubicBezTo>
                  <a:pt x="1098439" y="0"/>
                  <a:pt x="1167268" y="26257"/>
                  <a:pt x="1219783" y="78772"/>
                </a:cubicBezTo>
                <a:lnTo>
                  <a:pt x="1980449" y="839438"/>
                </a:lnTo>
                <a:cubicBezTo>
                  <a:pt x="2085479" y="944468"/>
                  <a:pt x="2085479" y="1114753"/>
                  <a:pt x="1980449" y="1219783"/>
                </a:cubicBezTo>
                <a:lnTo>
                  <a:pt x="1219783" y="1980449"/>
                </a:lnTo>
                <a:cubicBezTo>
                  <a:pt x="1114753" y="2085479"/>
                  <a:pt x="944468" y="2085479"/>
                  <a:pt x="839438" y="1980449"/>
                </a:cubicBezTo>
                <a:lnTo>
                  <a:pt x="78772" y="1219783"/>
                </a:lnTo>
                <a:cubicBezTo>
                  <a:pt x="-26258" y="1114753"/>
                  <a:pt x="-26258" y="944468"/>
                  <a:pt x="78772" y="839438"/>
                </a:cubicBezTo>
                <a:lnTo>
                  <a:pt x="839438" y="78772"/>
                </a:lnTo>
                <a:cubicBezTo>
                  <a:pt x="891953" y="26257"/>
                  <a:pt x="960782" y="0"/>
                  <a:pt x="102961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9F3F0B7A-1272-4735-AF58-23AF8C1E4AE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92281" y="2405153"/>
            <a:ext cx="2059221" cy="2059221"/>
          </a:xfrm>
          <a:custGeom>
            <a:avLst/>
            <a:gdLst>
              <a:gd name="connsiteX0" fmla="*/ 1029611 w 2059221"/>
              <a:gd name="connsiteY0" fmla="*/ 0 h 2059221"/>
              <a:gd name="connsiteX1" fmla="*/ 1219783 w 2059221"/>
              <a:gd name="connsiteY1" fmla="*/ 78772 h 2059221"/>
              <a:gd name="connsiteX2" fmla="*/ 1980449 w 2059221"/>
              <a:gd name="connsiteY2" fmla="*/ 839438 h 2059221"/>
              <a:gd name="connsiteX3" fmla="*/ 1980449 w 2059221"/>
              <a:gd name="connsiteY3" fmla="*/ 1219783 h 2059221"/>
              <a:gd name="connsiteX4" fmla="*/ 1219783 w 2059221"/>
              <a:gd name="connsiteY4" fmla="*/ 1980449 h 2059221"/>
              <a:gd name="connsiteX5" fmla="*/ 839438 w 2059221"/>
              <a:gd name="connsiteY5" fmla="*/ 1980449 h 2059221"/>
              <a:gd name="connsiteX6" fmla="*/ 78772 w 2059221"/>
              <a:gd name="connsiteY6" fmla="*/ 1219783 h 2059221"/>
              <a:gd name="connsiteX7" fmla="*/ 78772 w 2059221"/>
              <a:gd name="connsiteY7" fmla="*/ 839438 h 2059221"/>
              <a:gd name="connsiteX8" fmla="*/ 839438 w 2059221"/>
              <a:gd name="connsiteY8" fmla="*/ 78772 h 2059221"/>
              <a:gd name="connsiteX9" fmla="*/ 1029611 w 2059221"/>
              <a:gd name="connsiteY9" fmla="*/ 0 h 2059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59221" h="2059221">
                <a:moveTo>
                  <a:pt x="1029611" y="0"/>
                </a:moveTo>
                <a:cubicBezTo>
                  <a:pt x="1098439" y="0"/>
                  <a:pt x="1167268" y="26257"/>
                  <a:pt x="1219783" y="78772"/>
                </a:cubicBezTo>
                <a:lnTo>
                  <a:pt x="1980449" y="839438"/>
                </a:lnTo>
                <a:cubicBezTo>
                  <a:pt x="2085479" y="944468"/>
                  <a:pt x="2085479" y="1114753"/>
                  <a:pt x="1980449" y="1219783"/>
                </a:cubicBezTo>
                <a:lnTo>
                  <a:pt x="1219783" y="1980449"/>
                </a:lnTo>
                <a:cubicBezTo>
                  <a:pt x="1114753" y="2085479"/>
                  <a:pt x="944468" y="2085479"/>
                  <a:pt x="839438" y="1980449"/>
                </a:cubicBezTo>
                <a:lnTo>
                  <a:pt x="78772" y="1219783"/>
                </a:lnTo>
                <a:cubicBezTo>
                  <a:pt x="-26258" y="1114753"/>
                  <a:pt x="-26258" y="944468"/>
                  <a:pt x="78772" y="839438"/>
                </a:cubicBezTo>
                <a:lnTo>
                  <a:pt x="839438" y="78772"/>
                </a:lnTo>
                <a:cubicBezTo>
                  <a:pt x="891953" y="26257"/>
                  <a:pt x="960782" y="0"/>
                  <a:pt x="102961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713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519F5C6-7412-48D5-BD35-04A8AA160EF5}"/>
              </a:ext>
            </a:extLst>
          </p:cNvPr>
          <p:cNvSpPr/>
          <p:nvPr userDrawn="1"/>
        </p:nvSpPr>
        <p:spPr>
          <a:xfrm>
            <a:off x="0" y="1906078"/>
            <a:ext cx="12205695" cy="30591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180F3D0-A647-4DA8-AC3D-CF0EB8221FBD}"/>
              </a:ext>
            </a:extLst>
          </p:cNvPr>
          <p:cNvSpPr/>
          <p:nvPr userDrawn="1"/>
        </p:nvSpPr>
        <p:spPr>
          <a:xfrm>
            <a:off x="675809" y="743389"/>
            <a:ext cx="2320977" cy="232097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C601158-7925-4F73-A3FC-8F228348BE69}"/>
              </a:ext>
            </a:extLst>
          </p:cNvPr>
          <p:cNvSpPr/>
          <p:nvPr userDrawn="1"/>
        </p:nvSpPr>
        <p:spPr>
          <a:xfrm>
            <a:off x="9217368" y="3794514"/>
            <a:ext cx="2320977" cy="232097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F3ABF3C-B7EC-40E5-B620-6A12C6290C6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86986" y="854566"/>
            <a:ext cx="2098624" cy="2098624"/>
          </a:xfrm>
          <a:custGeom>
            <a:avLst/>
            <a:gdLst>
              <a:gd name="connsiteX0" fmla="*/ 1049312 w 2098624"/>
              <a:gd name="connsiteY0" fmla="*/ 0 h 2098624"/>
              <a:gd name="connsiteX1" fmla="*/ 2098624 w 2098624"/>
              <a:gd name="connsiteY1" fmla="*/ 1049312 h 2098624"/>
              <a:gd name="connsiteX2" fmla="*/ 1049312 w 2098624"/>
              <a:gd name="connsiteY2" fmla="*/ 2098624 h 2098624"/>
              <a:gd name="connsiteX3" fmla="*/ 0 w 2098624"/>
              <a:gd name="connsiteY3" fmla="*/ 1049312 h 2098624"/>
              <a:gd name="connsiteX4" fmla="*/ 1049312 w 2098624"/>
              <a:gd name="connsiteY4" fmla="*/ 0 h 2098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8624" h="2098624">
                <a:moveTo>
                  <a:pt x="1049312" y="0"/>
                </a:moveTo>
                <a:cubicBezTo>
                  <a:pt x="1628831" y="0"/>
                  <a:pt x="2098624" y="469793"/>
                  <a:pt x="2098624" y="1049312"/>
                </a:cubicBezTo>
                <a:cubicBezTo>
                  <a:pt x="2098624" y="1628831"/>
                  <a:pt x="1628831" y="2098624"/>
                  <a:pt x="1049312" y="2098624"/>
                </a:cubicBezTo>
                <a:cubicBezTo>
                  <a:pt x="469793" y="2098624"/>
                  <a:pt x="0" y="1628831"/>
                  <a:pt x="0" y="1049312"/>
                </a:cubicBezTo>
                <a:cubicBezTo>
                  <a:pt x="0" y="469793"/>
                  <a:pt x="469793" y="0"/>
                  <a:pt x="104931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954EAE4-696D-4749-9C3E-AD46DE64645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328545" y="3905691"/>
            <a:ext cx="2098624" cy="2098624"/>
          </a:xfrm>
          <a:custGeom>
            <a:avLst/>
            <a:gdLst>
              <a:gd name="connsiteX0" fmla="*/ 1049312 w 2098624"/>
              <a:gd name="connsiteY0" fmla="*/ 0 h 2098624"/>
              <a:gd name="connsiteX1" fmla="*/ 2098624 w 2098624"/>
              <a:gd name="connsiteY1" fmla="*/ 1049312 h 2098624"/>
              <a:gd name="connsiteX2" fmla="*/ 1049312 w 2098624"/>
              <a:gd name="connsiteY2" fmla="*/ 2098624 h 2098624"/>
              <a:gd name="connsiteX3" fmla="*/ 0 w 2098624"/>
              <a:gd name="connsiteY3" fmla="*/ 1049312 h 2098624"/>
              <a:gd name="connsiteX4" fmla="*/ 1049312 w 2098624"/>
              <a:gd name="connsiteY4" fmla="*/ 0 h 2098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8624" h="2098624">
                <a:moveTo>
                  <a:pt x="1049312" y="0"/>
                </a:moveTo>
                <a:cubicBezTo>
                  <a:pt x="1628831" y="0"/>
                  <a:pt x="2098624" y="469793"/>
                  <a:pt x="2098624" y="1049312"/>
                </a:cubicBezTo>
                <a:cubicBezTo>
                  <a:pt x="2098624" y="1628831"/>
                  <a:pt x="1628831" y="2098624"/>
                  <a:pt x="1049312" y="2098624"/>
                </a:cubicBezTo>
                <a:cubicBezTo>
                  <a:pt x="469793" y="2098624"/>
                  <a:pt x="0" y="1628831"/>
                  <a:pt x="0" y="1049312"/>
                </a:cubicBezTo>
                <a:cubicBezTo>
                  <a:pt x="0" y="469793"/>
                  <a:pt x="469793" y="0"/>
                  <a:pt x="104931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146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BF14B2D-94C5-4984-9FA3-BC5585BD83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-2034"/>
            <a:ext cx="6109695" cy="6860033"/>
          </a:xfrm>
          <a:custGeom>
            <a:avLst/>
            <a:gdLst>
              <a:gd name="connsiteX0" fmla="*/ 0 w 6109695"/>
              <a:gd name="connsiteY0" fmla="*/ 0 h 6860033"/>
              <a:gd name="connsiteX1" fmla="*/ 6109695 w 6109695"/>
              <a:gd name="connsiteY1" fmla="*/ 0 h 6860033"/>
              <a:gd name="connsiteX2" fmla="*/ 6109695 w 6109695"/>
              <a:gd name="connsiteY2" fmla="*/ 6860033 h 6860033"/>
              <a:gd name="connsiteX3" fmla="*/ 0 w 6109695"/>
              <a:gd name="connsiteY3" fmla="*/ 6860033 h 6860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9695" h="6860033">
                <a:moveTo>
                  <a:pt x="0" y="0"/>
                </a:moveTo>
                <a:lnTo>
                  <a:pt x="6109695" y="0"/>
                </a:lnTo>
                <a:lnTo>
                  <a:pt x="6109695" y="6860033"/>
                </a:lnTo>
                <a:lnTo>
                  <a:pt x="0" y="68600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163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E609336-4E12-44A8-BADC-614ED7B75D0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95" y="0"/>
            <a:ext cx="12205695" cy="4947517"/>
          </a:xfrm>
          <a:custGeom>
            <a:avLst/>
            <a:gdLst>
              <a:gd name="connsiteX0" fmla="*/ 10249060 w 12205695"/>
              <a:gd name="connsiteY0" fmla="*/ 3685324 h 4947517"/>
              <a:gd name="connsiteX1" fmla="*/ 10249060 w 12205695"/>
              <a:gd name="connsiteY1" fmla="*/ 4131409 h 4947517"/>
              <a:gd name="connsiteX2" fmla="*/ 10353900 w 12205695"/>
              <a:gd name="connsiteY2" fmla="*/ 4131409 h 4947517"/>
              <a:gd name="connsiteX3" fmla="*/ 10573859 w 12205695"/>
              <a:gd name="connsiteY3" fmla="*/ 4073336 h 4947517"/>
              <a:gd name="connsiteX4" fmla="*/ 10646836 w 12205695"/>
              <a:gd name="connsiteY4" fmla="*/ 3904255 h 4947517"/>
              <a:gd name="connsiteX5" fmla="*/ 10585679 w 12205695"/>
              <a:gd name="connsiteY5" fmla="*/ 3738772 h 4947517"/>
              <a:gd name="connsiteX6" fmla="*/ 10393986 w 12205695"/>
              <a:gd name="connsiteY6" fmla="*/ 3685324 h 4947517"/>
              <a:gd name="connsiteX7" fmla="*/ 5496086 w 12205695"/>
              <a:gd name="connsiteY7" fmla="*/ 3685324 h 4947517"/>
              <a:gd name="connsiteX8" fmla="*/ 5496086 w 12205695"/>
              <a:gd name="connsiteY8" fmla="*/ 4091323 h 4947517"/>
              <a:gd name="connsiteX9" fmla="*/ 5598870 w 12205695"/>
              <a:gd name="connsiteY9" fmla="*/ 4091323 h 4947517"/>
              <a:gd name="connsiteX10" fmla="*/ 5821912 w 12205695"/>
              <a:gd name="connsiteY10" fmla="*/ 4040958 h 4947517"/>
              <a:gd name="connsiteX11" fmla="*/ 5893861 w 12205695"/>
              <a:gd name="connsiteY11" fmla="*/ 3882670 h 4947517"/>
              <a:gd name="connsiteX12" fmla="*/ 5820370 w 12205695"/>
              <a:gd name="connsiteY12" fmla="*/ 3730549 h 4947517"/>
              <a:gd name="connsiteX13" fmla="*/ 5592705 w 12205695"/>
              <a:gd name="connsiteY13" fmla="*/ 3685324 h 4947517"/>
              <a:gd name="connsiteX14" fmla="*/ 4267216 w 12205695"/>
              <a:gd name="connsiteY14" fmla="*/ 3651405 h 4947517"/>
              <a:gd name="connsiteX15" fmla="*/ 4072954 w 12205695"/>
              <a:gd name="connsiteY15" fmla="*/ 4302031 h 4947517"/>
              <a:gd name="connsiteX16" fmla="*/ 4464563 w 12205695"/>
              <a:gd name="connsiteY16" fmla="*/ 4302031 h 4947517"/>
              <a:gd name="connsiteX17" fmla="*/ 4294454 w 12205695"/>
              <a:gd name="connsiteY17" fmla="*/ 3752134 h 4947517"/>
              <a:gd name="connsiteX18" fmla="*/ 4267216 w 12205695"/>
              <a:gd name="connsiteY18" fmla="*/ 3651405 h 4947517"/>
              <a:gd name="connsiteX19" fmla="*/ 8647079 w 12205695"/>
              <a:gd name="connsiteY19" fmla="*/ 3429000 h 4947517"/>
              <a:gd name="connsiteX20" fmla="*/ 8647079 w 12205695"/>
              <a:gd name="connsiteY20" fmla="*/ 4344173 h 4947517"/>
              <a:gd name="connsiteX21" fmla="*/ 8716973 w 12205695"/>
              <a:gd name="connsiteY21" fmla="*/ 4599078 h 4947517"/>
              <a:gd name="connsiteX22" fmla="*/ 8948238 w 12205695"/>
              <a:gd name="connsiteY22" fmla="*/ 4680278 h 4947517"/>
              <a:gd name="connsiteX23" fmla="*/ 9174877 w 12205695"/>
              <a:gd name="connsiteY23" fmla="*/ 4598564 h 4947517"/>
              <a:gd name="connsiteX24" fmla="*/ 9245285 w 12205695"/>
              <a:gd name="connsiteY24" fmla="*/ 4342117 h 4947517"/>
              <a:gd name="connsiteX25" fmla="*/ 9245285 w 12205695"/>
              <a:gd name="connsiteY25" fmla="*/ 3429000 h 4947517"/>
              <a:gd name="connsiteX26" fmla="*/ 0 w 12205695"/>
              <a:gd name="connsiteY26" fmla="*/ 0 h 4947517"/>
              <a:gd name="connsiteX27" fmla="*/ 12205695 w 12205695"/>
              <a:gd name="connsiteY27" fmla="*/ 0 h 4947517"/>
              <a:gd name="connsiteX28" fmla="*/ 12205695 w 12205695"/>
              <a:gd name="connsiteY28" fmla="*/ 3429000 h 4947517"/>
              <a:gd name="connsiteX29" fmla="*/ 10493388 w 12205695"/>
              <a:gd name="connsiteY29" fmla="*/ 3429000 h 4947517"/>
              <a:gd name="connsiteX30" fmla="*/ 10538945 w 12205695"/>
              <a:gd name="connsiteY30" fmla="*/ 3431608 h 4947517"/>
              <a:gd name="connsiteX31" fmla="*/ 10826195 w 12205695"/>
              <a:gd name="connsiteY31" fmla="*/ 3541940 h 4947517"/>
              <a:gd name="connsiteX32" fmla="*/ 10968551 w 12205695"/>
              <a:gd name="connsiteY32" fmla="*/ 3892949 h 4947517"/>
              <a:gd name="connsiteX33" fmla="*/ 10816944 w 12205695"/>
              <a:gd name="connsiteY33" fmla="*/ 4264001 h 4947517"/>
              <a:gd name="connsiteX34" fmla="*/ 10385763 w 12205695"/>
              <a:gd name="connsiteY34" fmla="*/ 4392481 h 4947517"/>
              <a:gd name="connsiteX35" fmla="*/ 10249060 w 12205695"/>
              <a:gd name="connsiteY35" fmla="*/ 4392481 h 4947517"/>
              <a:gd name="connsiteX36" fmla="*/ 10249060 w 12205695"/>
              <a:gd name="connsiteY36" fmla="*/ 4926960 h 4947517"/>
              <a:gd name="connsiteX37" fmla="*/ 9930428 w 12205695"/>
              <a:gd name="connsiteY37" fmla="*/ 4926960 h 4947517"/>
              <a:gd name="connsiteX38" fmla="*/ 9930428 w 12205695"/>
              <a:gd name="connsiteY38" fmla="*/ 3429000 h 4947517"/>
              <a:gd name="connsiteX39" fmla="*/ 9562889 w 12205695"/>
              <a:gd name="connsiteY39" fmla="*/ 3429000 h 4947517"/>
              <a:gd name="connsiteX40" fmla="*/ 9562889 w 12205695"/>
              <a:gd name="connsiteY40" fmla="*/ 4396593 h 4947517"/>
              <a:gd name="connsiteX41" fmla="*/ 9488370 w 12205695"/>
              <a:gd name="connsiteY41" fmla="*/ 4688500 h 4947517"/>
              <a:gd name="connsiteX42" fmla="*/ 9273037 w 12205695"/>
              <a:gd name="connsiteY42" fmla="*/ 4880707 h 4947517"/>
              <a:gd name="connsiteX43" fmla="*/ 8940015 w 12205695"/>
              <a:gd name="connsiteY43" fmla="*/ 4947517 h 4947517"/>
              <a:gd name="connsiteX44" fmla="*/ 8489819 w 12205695"/>
              <a:gd name="connsiteY44" fmla="*/ 4798994 h 4947517"/>
              <a:gd name="connsiteX45" fmla="*/ 8329476 w 12205695"/>
              <a:gd name="connsiteY45" fmla="*/ 4392481 h 4947517"/>
              <a:gd name="connsiteX46" fmla="*/ 8329476 w 12205695"/>
              <a:gd name="connsiteY46" fmla="*/ 3429000 h 4947517"/>
              <a:gd name="connsiteX47" fmla="*/ 7555863 w 12205695"/>
              <a:gd name="connsiteY47" fmla="*/ 3429000 h 4947517"/>
              <a:gd name="connsiteX48" fmla="*/ 7555863 w 12205695"/>
              <a:gd name="connsiteY48" fmla="*/ 3689435 h 4947517"/>
              <a:gd name="connsiteX49" fmla="*/ 7147808 w 12205695"/>
              <a:gd name="connsiteY49" fmla="*/ 3689435 h 4947517"/>
              <a:gd name="connsiteX50" fmla="*/ 7147808 w 12205695"/>
              <a:gd name="connsiteY50" fmla="*/ 4926960 h 4947517"/>
              <a:gd name="connsiteX51" fmla="*/ 6829176 w 12205695"/>
              <a:gd name="connsiteY51" fmla="*/ 4926960 h 4947517"/>
              <a:gd name="connsiteX52" fmla="*/ 6829176 w 12205695"/>
              <a:gd name="connsiteY52" fmla="*/ 3689435 h 4947517"/>
              <a:gd name="connsiteX53" fmla="*/ 6421122 w 12205695"/>
              <a:gd name="connsiteY53" fmla="*/ 3689435 h 4947517"/>
              <a:gd name="connsiteX54" fmla="*/ 6421122 w 12205695"/>
              <a:gd name="connsiteY54" fmla="*/ 3429000 h 4947517"/>
              <a:gd name="connsiteX55" fmla="*/ 5712857 w 12205695"/>
              <a:gd name="connsiteY55" fmla="*/ 3429000 h 4947517"/>
              <a:gd name="connsiteX56" fmla="*/ 5758507 w 12205695"/>
              <a:gd name="connsiteY56" fmla="*/ 3431222 h 4947517"/>
              <a:gd name="connsiteX57" fmla="*/ 6068595 w 12205695"/>
              <a:gd name="connsiteY57" fmla="*/ 3535773 h 4947517"/>
              <a:gd name="connsiteX58" fmla="*/ 6215576 w 12205695"/>
              <a:gd name="connsiteY58" fmla="*/ 3874447 h 4947517"/>
              <a:gd name="connsiteX59" fmla="*/ 6142600 w 12205695"/>
              <a:gd name="connsiteY59" fmla="*/ 4110338 h 4947517"/>
              <a:gd name="connsiteX60" fmla="*/ 5936003 w 12205695"/>
              <a:gd name="connsiteY60" fmla="*/ 4272223 h 4947517"/>
              <a:gd name="connsiteX61" fmla="*/ 6377976 w 12205695"/>
              <a:gd name="connsiteY61" fmla="*/ 4926960 h 4947517"/>
              <a:gd name="connsiteX62" fmla="*/ 6024397 w 12205695"/>
              <a:gd name="connsiteY62" fmla="*/ 4926960 h 4947517"/>
              <a:gd name="connsiteX63" fmla="*/ 5665680 w 12205695"/>
              <a:gd name="connsiteY63" fmla="*/ 4350340 h 4947517"/>
              <a:gd name="connsiteX64" fmla="*/ 5496086 w 12205695"/>
              <a:gd name="connsiteY64" fmla="*/ 4350340 h 4947517"/>
              <a:gd name="connsiteX65" fmla="*/ 5496086 w 12205695"/>
              <a:gd name="connsiteY65" fmla="*/ 4926960 h 4947517"/>
              <a:gd name="connsiteX66" fmla="*/ 5177455 w 12205695"/>
              <a:gd name="connsiteY66" fmla="*/ 4926960 h 4947517"/>
              <a:gd name="connsiteX67" fmla="*/ 5177455 w 12205695"/>
              <a:gd name="connsiteY67" fmla="*/ 3429000 h 4947517"/>
              <a:gd name="connsiteX68" fmla="*/ 4464303 w 12205695"/>
              <a:gd name="connsiteY68" fmla="*/ 3429000 h 4947517"/>
              <a:gd name="connsiteX69" fmla="*/ 4992874 w 12205695"/>
              <a:gd name="connsiteY69" fmla="*/ 4926960 h 4947517"/>
              <a:gd name="connsiteX70" fmla="*/ 4649574 w 12205695"/>
              <a:gd name="connsiteY70" fmla="*/ 4926960 h 4947517"/>
              <a:gd name="connsiteX71" fmla="*/ 4540623 w 12205695"/>
              <a:gd name="connsiteY71" fmla="*/ 4569270 h 4947517"/>
              <a:gd name="connsiteX72" fmla="*/ 3992782 w 12205695"/>
              <a:gd name="connsiteY72" fmla="*/ 4569270 h 4947517"/>
              <a:gd name="connsiteX73" fmla="*/ 3883831 w 12205695"/>
              <a:gd name="connsiteY73" fmla="*/ 4926960 h 4947517"/>
              <a:gd name="connsiteX74" fmla="*/ 3540531 w 12205695"/>
              <a:gd name="connsiteY74" fmla="*/ 4926960 h 4947517"/>
              <a:gd name="connsiteX75" fmla="*/ 4067062 w 12205695"/>
              <a:gd name="connsiteY75" fmla="*/ 3429000 h 4947517"/>
              <a:gd name="connsiteX76" fmla="*/ 3498212 w 12205695"/>
              <a:gd name="connsiteY76" fmla="*/ 3429000 h 4947517"/>
              <a:gd name="connsiteX77" fmla="*/ 3498212 w 12205695"/>
              <a:gd name="connsiteY77" fmla="*/ 3689435 h 4947517"/>
              <a:gd name="connsiteX78" fmla="*/ 3090158 w 12205695"/>
              <a:gd name="connsiteY78" fmla="*/ 3689435 h 4947517"/>
              <a:gd name="connsiteX79" fmla="*/ 3090158 w 12205695"/>
              <a:gd name="connsiteY79" fmla="*/ 4926960 h 4947517"/>
              <a:gd name="connsiteX80" fmla="*/ 2771527 w 12205695"/>
              <a:gd name="connsiteY80" fmla="*/ 4926960 h 4947517"/>
              <a:gd name="connsiteX81" fmla="*/ 2771527 w 12205695"/>
              <a:gd name="connsiteY81" fmla="*/ 3689435 h 4947517"/>
              <a:gd name="connsiteX82" fmla="*/ 2363473 w 12205695"/>
              <a:gd name="connsiteY82" fmla="*/ 3689435 h 4947517"/>
              <a:gd name="connsiteX83" fmla="*/ 2363473 w 12205695"/>
              <a:gd name="connsiteY83" fmla="*/ 3429000 h 4947517"/>
              <a:gd name="connsiteX84" fmla="*/ 1998274 w 12205695"/>
              <a:gd name="connsiteY84" fmla="*/ 3429000 h 4947517"/>
              <a:gd name="connsiteX85" fmla="*/ 2005710 w 12205695"/>
              <a:gd name="connsiteY85" fmla="*/ 3430419 h 4947517"/>
              <a:gd name="connsiteX86" fmla="*/ 2228239 w 12205695"/>
              <a:gd name="connsiteY86" fmla="*/ 3508535 h 4947517"/>
              <a:gd name="connsiteX87" fmla="*/ 2125454 w 12205695"/>
              <a:gd name="connsiteY87" fmla="*/ 3756245 h 4947517"/>
              <a:gd name="connsiteX88" fmla="*/ 1926566 w 12205695"/>
              <a:gd name="connsiteY88" fmla="*/ 3687380 h 4947517"/>
              <a:gd name="connsiteX89" fmla="*/ 1771876 w 12205695"/>
              <a:gd name="connsiteY89" fmla="*/ 3667851 h 4947517"/>
              <a:gd name="connsiteX90" fmla="*/ 1633117 w 12205695"/>
              <a:gd name="connsiteY90" fmla="*/ 3709992 h 4947517"/>
              <a:gd name="connsiteX91" fmla="*/ 1584808 w 12205695"/>
              <a:gd name="connsiteY91" fmla="*/ 3819972 h 4947517"/>
              <a:gd name="connsiteX92" fmla="*/ 1604337 w 12205695"/>
              <a:gd name="connsiteY92" fmla="*/ 3893462 h 4947517"/>
              <a:gd name="connsiteX93" fmla="*/ 1666522 w 12205695"/>
              <a:gd name="connsiteY93" fmla="*/ 3954106 h 4947517"/>
              <a:gd name="connsiteX94" fmla="*/ 1868493 w 12205695"/>
              <a:gd name="connsiteY94" fmla="*/ 4059460 h 4947517"/>
              <a:gd name="connsiteX95" fmla="*/ 2157318 w 12205695"/>
              <a:gd name="connsiteY95" fmla="*/ 4261431 h 4947517"/>
              <a:gd name="connsiteX96" fmla="*/ 2235434 w 12205695"/>
              <a:gd name="connsiteY96" fmla="*/ 4509655 h 4947517"/>
              <a:gd name="connsiteX97" fmla="*/ 2088966 w 12205695"/>
              <a:gd name="connsiteY97" fmla="*/ 4830343 h 4947517"/>
              <a:gd name="connsiteX98" fmla="*/ 1681426 w 12205695"/>
              <a:gd name="connsiteY98" fmla="*/ 4947517 h 4947517"/>
              <a:gd name="connsiteX99" fmla="*/ 1255898 w 12205695"/>
              <a:gd name="connsiteY99" fmla="*/ 4857067 h 4947517"/>
              <a:gd name="connsiteX100" fmla="*/ 1255898 w 12205695"/>
              <a:gd name="connsiteY100" fmla="*/ 4561048 h 4947517"/>
              <a:gd name="connsiteX101" fmla="*/ 1513373 w 12205695"/>
              <a:gd name="connsiteY101" fmla="*/ 4656637 h 4947517"/>
              <a:gd name="connsiteX102" fmla="*/ 1706094 w 12205695"/>
              <a:gd name="connsiteY102" fmla="*/ 4684389 h 4947517"/>
              <a:gd name="connsiteX103" fmla="*/ 1866951 w 12205695"/>
              <a:gd name="connsiteY103" fmla="*/ 4644303 h 4947517"/>
              <a:gd name="connsiteX104" fmla="*/ 1922969 w 12205695"/>
              <a:gd name="connsiteY104" fmla="*/ 4525073 h 4947517"/>
              <a:gd name="connsiteX105" fmla="*/ 1898301 w 12205695"/>
              <a:gd name="connsiteY105" fmla="*/ 4446443 h 4947517"/>
              <a:gd name="connsiteX106" fmla="*/ 1825838 w 12205695"/>
              <a:gd name="connsiteY106" fmla="*/ 4380147 h 4947517"/>
              <a:gd name="connsiteX107" fmla="*/ 1631061 w 12205695"/>
              <a:gd name="connsiteY107" fmla="*/ 4278391 h 4947517"/>
              <a:gd name="connsiteX108" fmla="*/ 1424465 w 12205695"/>
              <a:gd name="connsiteY108" fmla="*/ 4154021 h 4947517"/>
              <a:gd name="connsiteX109" fmla="*/ 1314485 w 12205695"/>
              <a:gd name="connsiteY109" fmla="*/ 4015262 h 4947517"/>
              <a:gd name="connsiteX110" fmla="*/ 1273371 w 12205695"/>
              <a:gd name="connsiteY110" fmla="*/ 3830250 h 4947517"/>
              <a:gd name="connsiteX111" fmla="*/ 1408533 w 12205695"/>
              <a:gd name="connsiteY111" fmla="*/ 3516758 h 4947517"/>
              <a:gd name="connsiteX112" fmla="*/ 1569519 w 12205695"/>
              <a:gd name="connsiteY112" fmla="*/ 3431190 h 4947517"/>
              <a:gd name="connsiteX113" fmla="*/ 1579741 w 12205695"/>
              <a:gd name="connsiteY113" fmla="*/ 3429000 h 4947517"/>
              <a:gd name="connsiteX114" fmla="*/ 0 w 12205695"/>
              <a:gd name="connsiteY114" fmla="*/ 3429000 h 4947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</a:cxnLst>
            <a:rect l="l" t="t" r="r" b="b"/>
            <a:pathLst>
              <a:path w="12205695" h="4947517">
                <a:moveTo>
                  <a:pt x="10249060" y="3685324"/>
                </a:moveTo>
                <a:lnTo>
                  <a:pt x="10249060" y="4131409"/>
                </a:lnTo>
                <a:lnTo>
                  <a:pt x="10353900" y="4131409"/>
                </a:lnTo>
                <a:cubicBezTo>
                  <a:pt x="10451889" y="4131409"/>
                  <a:pt x="10525208" y="4112051"/>
                  <a:pt x="10573859" y="4073336"/>
                </a:cubicBezTo>
                <a:cubicBezTo>
                  <a:pt x="10622511" y="4034620"/>
                  <a:pt x="10646836" y="3978260"/>
                  <a:pt x="10646836" y="3904255"/>
                </a:cubicBezTo>
                <a:cubicBezTo>
                  <a:pt x="10646836" y="3829565"/>
                  <a:pt x="10626451" y="3774404"/>
                  <a:pt x="10585679" y="3738772"/>
                </a:cubicBezTo>
                <a:cubicBezTo>
                  <a:pt x="10544909" y="3703140"/>
                  <a:pt x="10481011" y="3685324"/>
                  <a:pt x="10393986" y="3685324"/>
                </a:cubicBezTo>
                <a:close/>
                <a:moveTo>
                  <a:pt x="5496086" y="3685324"/>
                </a:moveTo>
                <a:lnTo>
                  <a:pt x="5496086" y="4091323"/>
                </a:lnTo>
                <a:lnTo>
                  <a:pt x="5598870" y="4091323"/>
                </a:lnTo>
                <a:cubicBezTo>
                  <a:pt x="5699599" y="4091323"/>
                  <a:pt x="5773946" y="4074535"/>
                  <a:pt x="5821912" y="4040958"/>
                </a:cubicBezTo>
                <a:cubicBezTo>
                  <a:pt x="5869879" y="4007382"/>
                  <a:pt x="5893861" y="3954620"/>
                  <a:pt x="5893861" y="3882670"/>
                </a:cubicBezTo>
                <a:cubicBezTo>
                  <a:pt x="5893861" y="3811406"/>
                  <a:pt x="5869364" y="3760699"/>
                  <a:pt x="5820370" y="3730549"/>
                </a:cubicBezTo>
                <a:cubicBezTo>
                  <a:pt x="5771377" y="3700399"/>
                  <a:pt x="5695487" y="3685324"/>
                  <a:pt x="5592705" y="3685324"/>
                </a:cubicBezTo>
                <a:close/>
                <a:moveTo>
                  <a:pt x="4267216" y="3651405"/>
                </a:moveTo>
                <a:cubicBezTo>
                  <a:pt x="4244606" y="3739115"/>
                  <a:pt x="4179850" y="3955990"/>
                  <a:pt x="4072954" y="4302031"/>
                </a:cubicBezTo>
                <a:lnTo>
                  <a:pt x="4464563" y="4302031"/>
                </a:lnTo>
                <a:cubicBezTo>
                  <a:pt x="4363834" y="3977917"/>
                  <a:pt x="4307131" y="3794618"/>
                  <a:pt x="4294454" y="3752134"/>
                </a:cubicBezTo>
                <a:cubicBezTo>
                  <a:pt x="4281777" y="3709650"/>
                  <a:pt x="4272698" y="3676073"/>
                  <a:pt x="4267216" y="3651405"/>
                </a:cubicBezTo>
                <a:close/>
                <a:moveTo>
                  <a:pt x="8647079" y="3429000"/>
                </a:moveTo>
                <a:lnTo>
                  <a:pt x="8647079" y="4344173"/>
                </a:lnTo>
                <a:cubicBezTo>
                  <a:pt x="8647079" y="4459976"/>
                  <a:pt x="8670377" y="4544945"/>
                  <a:pt x="8716973" y="4599078"/>
                </a:cubicBezTo>
                <a:cubicBezTo>
                  <a:pt x="8763569" y="4653211"/>
                  <a:pt x="8840657" y="4680278"/>
                  <a:pt x="8948238" y="4680278"/>
                </a:cubicBezTo>
                <a:cubicBezTo>
                  <a:pt x="9052393" y="4680278"/>
                  <a:pt x="9127939" y="4653040"/>
                  <a:pt x="9174877" y="4598564"/>
                </a:cubicBezTo>
                <a:cubicBezTo>
                  <a:pt x="9221816" y="4544088"/>
                  <a:pt x="9245285" y="4458606"/>
                  <a:pt x="9245285" y="4342117"/>
                </a:cubicBezTo>
                <a:lnTo>
                  <a:pt x="9245285" y="3429000"/>
                </a:lnTo>
                <a:close/>
                <a:moveTo>
                  <a:pt x="0" y="0"/>
                </a:moveTo>
                <a:lnTo>
                  <a:pt x="12205695" y="0"/>
                </a:lnTo>
                <a:lnTo>
                  <a:pt x="12205695" y="3429000"/>
                </a:lnTo>
                <a:lnTo>
                  <a:pt x="10493388" y="3429000"/>
                </a:lnTo>
                <a:lnTo>
                  <a:pt x="10538945" y="3431608"/>
                </a:lnTo>
                <a:cubicBezTo>
                  <a:pt x="10659267" y="3446319"/>
                  <a:pt x="10755017" y="3483096"/>
                  <a:pt x="10826195" y="3541940"/>
                </a:cubicBezTo>
                <a:cubicBezTo>
                  <a:pt x="10921099" y="3620399"/>
                  <a:pt x="10968551" y="3737401"/>
                  <a:pt x="10968551" y="3892949"/>
                </a:cubicBezTo>
                <a:cubicBezTo>
                  <a:pt x="10968551" y="4054663"/>
                  <a:pt x="10918016" y="4178347"/>
                  <a:pt x="10816944" y="4264001"/>
                </a:cubicBezTo>
                <a:cubicBezTo>
                  <a:pt x="10715874" y="4349654"/>
                  <a:pt x="10572147" y="4392481"/>
                  <a:pt x="10385763" y="4392481"/>
                </a:cubicBezTo>
                <a:lnTo>
                  <a:pt x="10249060" y="4392481"/>
                </a:lnTo>
                <a:lnTo>
                  <a:pt x="10249060" y="4926960"/>
                </a:lnTo>
                <a:lnTo>
                  <a:pt x="9930428" y="4926960"/>
                </a:lnTo>
                <a:lnTo>
                  <a:pt x="9930428" y="3429000"/>
                </a:lnTo>
                <a:lnTo>
                  <a:pt x="9562889" y="3429000"/>
                </a:lnTo>
                <a:lnTo>
                  <a:pt x="9562889" y="4396593"/>
                </a:lnTo>
                <a:cubicBezTo>
                  <a:pt x="9562889" y="4507600"/>
                  <a:pt x="9538049" y="4604902"/>
                  <a:pt x="9488370" y="4688500"/>
                </a:cubicBezTo>
                <a:cubicBezTo>
                  <a:pt x="9438691" y="4772098"/>
                  <a:pt x="9366913" y="4836167"/>
                  <a:pt x="9273037" y="4880707"/>
                </a:cubicBezTo>
                <a:cubicBezTo>
                  <a:pt x="9179161" y="4925247"/>
                  <a:pt x="9068153" y="4947517"/>
                  <a:pt x="8940015" y="4947517"/>
                </a:cubicBezTo>
                <a:cubicBezTo>
                  <a:pt x="8746781" y="4947517"/>
                  <a:pt x="8596715" y="4898009"/>
                  <a:pt x="8489819" y="4798994"/>
                </a:cubicBezTo>
                <a:cubicBezTo>
                  <a:pt x="8382924" y="4699978"/>
                  <a:pt x="8329476" y="4564474"/>
                  <a:pt x="8329476" y="4392481"/>
                </a:cubicBezTo>
                <a:lnTo>
                  <a:pt x="8329476" y="3429000"/>
                </a:lnTo>
                <a:lnTo>
                  <a:pt x="7555863" y="3429000"/>
                </a:lnTo>
                <a:lnTo>
                  <a:pt x="7555863" y="3689435"/>
                </a:lnTo>
                <a:lnTo>
                  <a:pt x="7147808" y="3689435"/>
                </a:lnTo>
                <a:lnTo>
                  <a:pt x="7147808" y="4926960"/>
                </a:lnTo>
                <a:lnTo>
                  <a:pt x="6829176" y="4926960"/>
                </a:lnTo>
                <a:lnTo>
                  <a:pt x="6829176" y="3689435"/>
                </a:lnTo>
                <a:lnTo>
                  <a:pt x="6421122" y="3689435"/>
                </a:lnTo>
                <a:lnTo>
                  <a:pt x="6421122" y="3429000"/>
                </a:lnTo>
                <a:lnTo>
                  <a:pt x="5712857" y="3429000"/>
                </a:lnTo>
                <a:lnTo>
                  <a:pt x="5758507" y="3431222"/>
                </a:lnTo>
                <a:cubicBezTo>
                  <a:pt x="5891741" y="3445162"/>
                  <a:pt x="5995104" y="3480012"/>
                  <a:pt x="6068595" y="3535773"/>
                </a:cubicBezTo>
                <a:cubicBezTo>
                  <a:pt x="6166583" y="3610120"/>
                  <a:pt x="6215576" y="3723012"/>
                  <a:pt x="6215576" y="3874447"/>
                </a:cubicBezTo>
                <a:cubicBezTo>
                  <a:pt x="6215576" y="3962842"/>
                  <a:pt x="6191251" y="4041472"/>
                  <a:pt x="6142600" y="4110338"/>
                </a:cubicBezTo>
                <a:cubicBezTo>
                  <a:pt x="6093948" y="4179204"/>
                  <a:pt x="6025083" y="4233165"/>
                  <a:pt x="5936003" y="4272223"/>
                </a:cubicBezTo>
                <a:cubicBezTo>
                  <a:pt x="6162129" y="4610041"/>
                  <a:pt x="6309453" y="4828287"/>
                  <a:pt x="6377976" y="4926960"/>
                </a:cubicBezTo>
                <a:lnTo>
                  <a:pt x="6024397" y="4926960"/>
                </a:lnTo>
                <a:lnTo>
                  <a:pt x="5665680" y="4350340"/>
                </a:lnTo>
                <a:lnTo>
                  <a:pt x="5496086" y="4350340"/>
                </a:lnTo>
                <a:lnTo>
                  <a:pt x="5496086" y="4926960"/>
                </a:lnTo>
                <a:lnTo>
                  <a:pt x="5177455" y="4926960"/>
                </a:lnTo>
                <a:lnTo>
                  <a:pt x="5177455" y="3429000"/>
                </a:lnTo>
                <a:lnTo>
                  <a:pt x="4464303" y="3429000"/>
                </a:lnTo>
                <a:lnTo>
                  <a:pt x="4992874" y="4926960"/>
                </a:lnTo>
                <a:lnTo>
                  <a:pt x="4649574" y="4926960"/>
                </a:lnTo>
                <a:lnTo>
                  <a:pt x="4540623" y="4569270"/>
                </a:lnTo>
                <a:lnTo>
                  <a:pt x="3992782" y="4569270"/>
                </a:lnTo>
                <a:lnTo>
                  <a:pt x="3883831" y="4926960"/>
                </a:lnTo>
                <a:lnTo>
                  <a:pt x="3540531" y="4926960"/>
                </a:lnTo>
                <a:lnTo>
                  <a:pt x="4067062" y="3429000"/>
                </a:lnTo>
                <a:lnTo>
                  <a:pt x="3498212" y="3429000"/>
                </a:lnTo>
                <a:lnTo>
                  <a:pt x="3498212" y="3689435"/>
                </a:lnTo>
                <a:lnTo>
                  <a:pt x="3090158" y="3689435"/>
                </a:lnTo>
                <a:lnTo>
                  <a:pt x="3090158" y="4926960"/>
                </a:lnTo>
                <a:lnTo>
                  <a:pt x="2771527" y="4926960"/>
                </a:lnTo>
                <a:lnTo>
                  <a:pt x="2771527" y="3689435"/>
                </a:lnTo>
                <a:lnTo>
                  <a:pt x="2363473" y="3689435"/>
                </a:lnTo>
                <a:lnTo>
                  <a:pt x="2363473" y="3429000"/>
                </a:lnTo>
                <a:lnTo>
                  <a:pt x="1998274" y="3429000"/>
                </a:lnTo>
                <a:lnTo>
                  <a:pt x="2005710" y="3430419"/>
                </a:lnTo>
                <a:cubicBezTo>
                  <a:pt x="2076632" y="3448920"/>
                  <a:pt x="2150808" y="3474959"/>
                  <a:pt x="2228239" y="3508535"/>
                </a:cubicBezTo>
                <a:lnTo>
                  <a:pt x="2125454" y="3756245"/>
                </a:lnTo>
                <a:cubicBezTo>
                  <a:pt x="2045283" y="3723354"/>
                  <a:pt x="1978987" y="3700399"/>
                  <a:pt x="1926566" y="3687380"/>
                </a:cubicBezTo>
                <a:cubicBezTo>
                  <a:pt x="1874147" y="3674360"/>
                  <a:pt x="1822583" y="3667851"/>
                  <a:pt x="1771876" y="3667851"/>
                </a:cubicBezTo>
                <a:cubicBezTo>
                  <a:pt x="1711576" y="3667851"/>
                  <a:pt x="1665323" y="3681898"/>
                  <a:pt x="1633117" y="3709992"/>
                </a:cubicBezTo>
                <a:cubicBezTo>
                  <a:pt x="1600911" y="3738087"/>
                  <a:pt x="1584808" y="3774746"/>
                  <a:pt x="1584808" y="3819972"/>
                </a:cubicBezTo>
                <a:cubicBezTo>
                  <a:pt x="1584808" y="3848066"/>
                  <a:pt x="1591318" y="3872563"/>
                  <a:pt x="1604337" y="3893462"/>
                </a:cubicBezTo>
                <a:cubicBezTo>
                  <a:pt x="1617357" y="3914362"/>
                  <a:pt x="1638085" y="3934576"/>
                  <a:pt x="1666522" y="3954106"/>
                </a:cubicBezTo>
                <a:cubicBezTo>
                  <a:pt x="1694959" y="3973635"/>
                  <a:pt x="1762283" y="4008753"/>
                  <a:pt x="1868493" y="4059460"/>
                </a:cubicBezTo>
                <a:cubicBezTo>
                  <a:pt x="2008965" y="4126612"/>
                  <a:pt x="2105240" y="4193936"/>
                  <a:pt x="2157318" y="4261431"/>
                </a:cubicBezTo>
                <a:cubicBezTo>
                  <a:pt x="2209395" y="4328926"/>
                  <a:pt x="2235434" y="4411668"/>
                  <a:pt x="2235434" y="4509655"/>
                </a:cubicBezTo>
                <a:cubicBezTo>
                  <a:pt x="2235434" y="4645331"/>
                  <a:pt x="2186611" y="4752227"/>
                  <a:pt x="2088966" y="4830343"/>
                </a:cubicBezTo>
                <a:cubicBezTo>
                  <a:pt x="1991321" y="4908459"/>
                  <a:pt x="1855474" y="4947517"/>
                  <a:pt x="1681426" y="4947517"/>
                </a:cubicBezTo>
                <a:cubicBezTo>
                  <a:pt x="1521082" y="4947517"/>
                  <a:pt x="1379239" y="4917367"/>
                  <a:pt x="1255898" y="4857067"/>
                </a:cubicBezTo>
                <a:lnTo>
                  <a:pt x="1255898" y="4561048"/>
                </a:lnTo>
                <a:cubicBezTo>
                  <a:pt x="1357312" y="4606273"/>
                  <a:pt x="1443137" y="4638136"/>
                  <a:pt x="1513373" y="4656637"/>
                </a:cubicBezTo>
                <a:cubicBezTo>
                  <a:pt x="1583609" y="4675138"/>
                  <a:pt x="1647849" y="4684389"/>
                  <a:pt x="1706094" y="4684389"/>
                </a:cubicBezTo>
                <a:cubicBezTo>
                  <a:pt x="1775987" y="4684389"/>
                  <a:pt x="1829607" y="4671027"/>
                  <a:pt x="1866951" y="4644303"/>
                </a:cubicBezTo>
                <a:cubicBezTo>
                  <a:pt x="1904296" y="4617579"/>
                  <a:pt x="1922969" y="4577836"/>
                  <a:pt x="1922969" y="4525073"/>
                </a:cubicBezTo>
                <a:cubicBezTo>
                  <a:pt x="1922969" y="4495608"/>
                  <a:pt x="1914746" y="4469398"/>
                  <a:pt x="1898301" y="4446443"/>
                </a:cubicBezTo>
                <a:cubicBezTo>
                  <a:pt x="1881855" y="4423488"/>
                  <a:pt x="1857701" y="4401389"/>
                  <a:pt x="1825838" y="4380147"/>
                </a:cubicBezTo>
                <a:cubicBezTo>
                  <a:pt x="1793975" y="4358905"/>
                  <a:pt x="1729049" y="4324986"/>
                  <a:pt x="1631061" y="4278391"/>
                </a:cubicBezTo>
                <a:cubicBezTo>
                  <a:pt x="1539240" y="4235221"/>
                  <a:pt x="1470375" y="4193765"/>
                  <a:pt x="1424465" y="4154021"/>
                </a:cubicBezTo>
                <a:cubicBezTo>
                  <a:pt x="1378554" y="4114278"/>
                  <a:pt x="1341894" y="4068025"/>
                  <a:pt x="1314485" y="4015262"/>
                </a:cubicBezTo>
                <a:cubicBezTo>
                  <a:pt x="1287076" y="3962500"/>
                  <a:pt x="1273371" y="3900829"/>
                  <a:pt x="1273371" y="3830250"/>
                </a:cubicBezTo>
                <a:cubicBezTo>
                  <a:pt x="1273371" y="3697315"/>
                  <a:pt x="1318425" y="3592818"/>
                  <a:pt x="1408533" y="3516758"/>
                </a:cubicBezTo>
                <a:cubicBezTo>
                  <a:pt x="1453587" y="3478728"/>
                  <a:pt x="1507249" y="3450205"/>
                  <a:pt x="1569519" y="3431190"/>
                </a:cubicBezTo>
                <a:lnTo>
                  <a:pt x="1579741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901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0EBC9B0-F24E-4533-A8A9-21113608537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3695" y="-1"/>
            <a:ext cx="12205695" cy="3429001"/>
          </a:xfrm>
          <a:custGeom>
            <a:avLst/>
            <a:gdLst>
              <a:gd name="connsiteX0" fmla="*/ 0 w 12205695"/>
              <a:gd name="connsiteY0" fmla="*/ 0 h 3429001"/>
              <a:gd name="connsiteX1" fmla="*/ 12205695 w 12205695"/>
              <a:gd name="connsiteY1" fmla="*/ 0 h 3429001"/>
              <a:gd name="connsiteX2" fmla="*/ 12205695 w 12205695"/>
              <a:gd name="connsiteY2" fmla="*/ 3429001 h 3429001"/>
              <a:gd name="connsiteX3" fmla="*/ 0 w 12205695"/>
              <a:gd name="connsiteY3" fmla="*/ 3429001 h 34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05695" h="3429001">
                <a:moveTo>
                  <a:pt x="0" y="0"/>
                </a:moveTo>
                <a:lnTo>
                  <a:pt x="12205695" y="0"/>
                </a:lnTo>
                <a:lnTo>
                  <a:pt x="12205695" y="3429001"/>
                </a:lnTo>
                <a:lnTo>
                  <a:pt x="0" y="342900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59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3ADA51F-1149-4A91-9934-252507081CE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3695" y="-2033"/>
            <a:ext cx="12219390" cy="3431034"/>
          </a:xfrm>
          <a:custGeom>
            <a:avLst/>
            <a:gdLst>
              <a:gd name="connsiteX0" fmla="*/ 0 w 12219390"/>
              <a:gd name="connsiteY0" fmla="*/ 0 h 3431034"/>
              <a:gd name="connsiteX1" fmla="*/ 12219390 w 12219390"/>
              <a:gd name="connsiteY1" fmla="*/ 0 h 3431034"/>
              <a:gd name="connsiteX2" fmla="*/ 12219390 w 12219390"/>
              <a:gd name="connsiteY2" fmla="*/ 3431034 h 3431034"/>
              <a:gd name="connsiteX3" fmla="*/ 0 w 12219390"/>
              <a:gd name="connsiteY3" fmla="*/ 3431034 h 3431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19390" h="3431034">
                <a:moveTo>
                  <a:pt x="0" y="0"/>
                </a:moveTo>
                <a:lnTo>
                  <a:pt x="12219390" y="0"/>
                </a:lnTo>
                <a:lnTo>
                  <a:pt x="12219390" y="3431034"/>
                </a:lnTo>
                <a:lnTo>
                  <a:pt x="0" y="343103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940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531891E-8636-4351-BCD4-ECE8E723CA5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3696" y="-2033"/>
            <a:ext cx="6661238" cy="6864099"/>
          </a:xfrm>
          <a:custGeom>
            <a:avLst/>
            <a:gdLst>
              <a:gd name="connsiteX0" fmla="*/ 4495551 w 6661238"/>
              <a:gd name="connsiteY0" fmla="*/ 4066 h 6864099"/>
              <a:gd name="connsiteX1" fmla="*/ 6661238 w 6661238"/>
              <a:gd name="connsiteY1" fmla="*/ 4066 h 6864099"/>
              <a:gd name="connsiteX2" fmla="*/ 6661238 w 6661238"/>
              <a:gd name="connsiteY2" fmla="*/ 6864099 h 6864099"/>
              <a:gd name="connsiteX3" fmla="*/ 4495551 w 6661238"/>
              <a:gd name="connsiteY3" fmla="*/ 6864099 h 6864099"/>
              <a:gd name="connsiteX4" fmla="*/ 2247776 w 6661238"/>
              <a:gd name="connsiteY4" fmla="*/ 2033 h 6864099"/>
              <a:gd name="connsiteX5" fmla="*/ 4413463 w 6661238"/>
              <a:gd name="connsiteY5" fmla="*/ 2033 h 6864099"/>
              <a:gd name="connsiteX6" fmla="*/ 4413463 w 6661238"/>
              <a:gd name="connsiteY6" fmla="*/ 6862066 h 6864099"/>
              <a:gd name="connsiteX7" fmla="*/ 2247776 w 6661238"/>
              <a:gd name="connsiteY7" fmla="*/ 6862066 h 6864099"/>
              <a:gd name="connsiteX8" fmla="*/ 0 w 6661238"/>
              <a:gd name="connsiteY8" fmla="*/ 0 h 6864099"/>
              <a:gd name="connsiteX9" fmla="*/ 2165687 w 6661238"/>
              <a:gd name="connsiteY9" fmla="*/ 0 h 6864099"/>
              <a:gd name="connsiteX10" fmla="*/ 2165687 w 6661238"/>
              <a:gd name="connsiteY10" fmla="*/ 6860033 h 6864099"/>
              <a:gd name="connsiteX11" fmla="*/ 0 w 6661238"/>
              <a:gd name="connsiteY11" fmla="*/ 6860033 h 686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661238" h="6864099">
                <a:moveTo>
                  <a:pt x="4495551" y="4066"/>
                </a:moveTo>
                <a:lnTo>
                  <a:pt x="6661238" y="4066"/>
                </a:lnTo>
                <a:lnTo>
                  <a:pt x="6661238" y="6864099"/>
                </a:lnTo>
                <a:lnTo>
                  <a:pt x="4495551" y="6864099"/>
                </a:lnTo>
                <a:close/>
                <a:moveTo>
                  <a:pt x="2247776" y="2033"/>
                </a:moveTo>
                <a:lnTo>
                  <a:pt x="4413463" y="2033"/>
                </a:lnTo>
                <a:lnTo>
                  <a:pt x="4413463" y="6862066"/>
                </a:lnTo>
                <a:lnTo>
                  <a:pt x="2247776" y="6862066"/>
                </a:lnTo>
                <a:close/>
                <a:moveTo>
                  <a:pt x="0" y="0"/>
                </a:moveTo>
                <a:lnTo>
                  <a:pt x="2165687" y="0"/>
                </a:lnTo>
                <a:lnTo>
                  <a:pt x="2165687" y="6860033"/>
                </a:lnTo>
                <a:lnTo>
                  <a:pt x="0" y="68600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773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5AEBCF0-4C2C-4660-AD6A-F1D460C92BB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3695" y="4716993"/>
            <a:ext cx="3051737" cy="2141007"/>
          </a:xfrm>
          <a:custGeom>
            <a:avLst/>
            <a:gdLst>
              <a:gd name="connsiteX0" fmla="*/ 0 w 3051737"/>
              <a:gd name="connsiteY0" fmla="*/ 0 h 2141007"/>
              <a:gd name="connsiteX1" fmla="*/ 3051737 w 3051737"/>
              <a:gd name="connsiteY1" fmla="*/ 0 h 2141007"/>
              <a:gd name="connsiteX2" fmla="*/ 3051737 w 3051737"/>
              <a:gd name="connsiteY2" fmla="*/ 2141007 h 2141007"/>
              <a:gd name="connsiteX3" fmla="*/ 0 w 3051737"/>
              <a:gd name="connsiteY3" fmla="*/ 2141007 h 2141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1737" h="2141007">
                <a:moveTo>
                  <a:pt x="0" y="0"/>
                </a:moveTo>
                <a:lnTo>
                  <a:pt x="3051737" y="0"/>
                </a:lnTo>
                <a:lnTo>
                  <a:pt x="3051737" y="2141007"/>
                </a:lnTo>
                <a:lnTo>
                  <a:pt x="0" y="21410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695C9262-9B9B-450B-9900-287CAAB7FB3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038042" y="4716993"/>
            <a:ext cx="3051737" cy="2141007"/>
          </a:xfrm>
          <a:custGeom>
            <a:avLst/>
            <a:gdLst>
              <a:gd name="connsiteX0" fmla="*/ 0 w 3051737"/>
              <a:gd name="connsiteY0" fmla="*/ 0 h 2141007"/>
              <a:gd name="connsiteX1" fmla="*/ 3051737 w 3051737"/>
              <a:gd name="connsiteY1" fmla="*/ 0 h 2141007"/>
              <a:gd name="connsiteX2" fmla="*/ 3051737 w 3051737"/>
              <a:gd name="connsiteY2" fmla="*/ 2141007 h 2141007"/>
              <a:gd name="connsiteX3" fmla="*/ 0 w 3051737"/>
              <a:gd name="connsiteY3" fmla="*/ 2141007 h 2141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1737" h="2141007">
                <a:moveTo>
                  <a:pt x="0" y="0"/>
                </a:moveTo>
                <a:lnTo>
                  <a:pt x="3051737" y="0"/>
                </a:lnTo>
                <a:lnTo>
                  <a:pt x="3051737" y="2141007"/>
                </a:lnTo>
                <a:lnTo>
                  <a:pt x="0" y="21410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5F994AB9-1830-4F49-820D-2EB3E009FD9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038042" y="2587809"/>
            <a:ext cx="3051737" cy="2141007"/>
          </a:xfrm>
          <a:custGeom>
            <a:avLst/>
            <a:gdLst>
              <a:gd name="connsiteX0" fmla="*/ 0 w 3051737"/>
              <a:gd name="connsiteY0" fmla="*/ 0 h 2141007"/>
              <a:gd name="connsiteX1" fmla="*/ 3051737 w 3051737"/>
              <a:gd name="connsiteY1" fmla="*/ 0 h 2141007"/>
              <a:gd name="connsiteX2" fmla="*/ 3051737 w 3051737"/>
              <a:gd name="connsiteY2" fmla="*/ 2141007 h 2141007"/>
              <a:gd name="connsiteX3" fmla="*/ 0 w 3051737"/>
              <a:gd name="connsiteY3" fmla="*/ 2141007 h 2141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1737" h="2141007">
                <a:moveTo>
                  <a:pt x="0" y="0"/>
                </a:moveTo>
                <a:lnTo>
                  <a:pt x="3051737" y="0"/>
                </a:lnTo>
                <a:lnTo>
                  <a:pt x="3051737" y="2141007"/>
                </a:lnTo>
                <a:lnTo>
                  <a:pt x="0" y="21410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E3EFDDE9-EE7D-47DC-84D8-15B2936641D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89779" y="2587809"/>
            <a:ext cx="3051737" cy="2141007"/>
          </a:xfrm>
          <a:custGeom>
            <a:avLst/>
            <a:gdLst>
              <a:gd name="connsiteX0" fmla="*/ 0 w 3051737"/>
              <a:gd name="connsiteY0" fmla="*/ 0 h 2141007"/>
              <a:gd name="connsiteX1" fmla="*/ 3051737 w 3051737"/>
              <a:gd name="connsiteY1" fmla="*/ 0 h 2141007"/>
              <a:gd name="connsiteX2" fmla="*/ 3051737 w 3051737"/>
              <a:gd name="connsiteY2" fmla="*/ 2141007 h 2141007"/>
              <a:gd name="connsiteX3" fmla="*/ 0 w 3051737"/>
              <a:gd name="connsiteY3" fmla="*/ 2141007 h 2141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1737" h="2141007">
                <a:moveTo>
                  <a:pt x="0" y="0"/>
                </a:moveTo>
                <a:lnTo>
                  <a:pt x="3051737" y="0"/>
                </a:lnTo>
                <a:lnTo>
                  <a:pt x="3051737" y="2141007"/>
                </a:lnTo>
                <a:lnTo>
                  <a:pt x="0" y="21410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50BEA168-3DC3-49DC-89F7-9325E44C824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141516" y="2587809"/>
            <a:ext cx="3051737" cy="2141007"/>
          </a:xfrm>
          <a:custGeom>
            <a:avLst/>
            <a:gdLst>
              <a:gd name="connsiteX0" fmla="*/ 0 w 3051737"/>
              <a:gd name="connsiteY0" fmla="*/ 0 h 2141007"/>
              <a:gd name="connsiteX1" fmla="*/ 3051737 w 3051737"/>
              <a:gd name="connsiteY1" fmla="*/ 0 h 2141007"/>
              <a:gd name="connsiteX2" fmla="*/ 3051737 w 3051737"/>
              <a:gd name="connsiteY2" fmla="*/ 2141007 h 2141007"/>
              <a:gd name="connsiteX3" fmla="*/ 0 w 3051737"/>
              <a:gd name="connsiteY3" fmla="*/ 2141007 h 2141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1737" h="2141007">
                <a:moveTo>
                  <a:pt x="0" y="0"/>
                </a:moveTo>
                <a:lnTo>
                  <a:pt x="3051737" y="0"/>
                </a:lnTo>
                <a:lnTo>
                  <a:pt x="3051737" y="2141007"/>
                </a:lnTo>
                <a:lnTo>
                  <a:pt x="0" y="21410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0D51C87D-9AF6-4367-9076-A37BEE703A1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141516" y="4716993"/>
            <a:ext cx="3051737" cy="2141007"/>
          </a:xfrm>
          <a:custGeom>
            <a:avLst/>
            <a:gdLst>
              <a:gd name="connsiteX0" fmla="*/ 0 w 3051737"/>
              <a:gd name="connsiteY0" fmla="*/ 0 h 2141007"/>
              <a:gd name="connsiteX1" fmla="*/ 3051737 w 3051737"/>
              <a:gd name="connsiteY1" fmla="*/ 0 h 2141007"/>
              <a:gd name="connsiteX2" fmla="*/ 3051737 w 3051737"/>
              <a:gd name="connsiteY2" fmla="*/ 2141007 h 2141007"/>
              <a:gd name="connsiteX3" fmla="*/ 0 w 3051737"/>
              <a:gd name="connsiteY3" fmla="*/ 2141007 h 2141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51737" h="2141007">
                <a:moveTo>
                  <a:pt x="0" y="0"/>
                </a:moveTo>
                <a:lnTo>
                  <a:pt x="3051737" y="0"/>
                </a:lnTo>
                <a:lnTo>
                  <a:pt x="3051737" y="2141007"/>
                </a:lnTo>
                <a:lnTo>
                  <a:pt x="0" y="21410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5675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8EF1551-F5D8-4AB9-BF90-F3AD36547BA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3696" y="0"/>
            <a:ext cx="6109695" cy="3429000"/>
          </a:xfrm>
          <a:custGeom>
            <a:avLst/>
            <a:gdLst>
              <a:gd name="connsiteX0" fmla="*/ 0 w 6109695"/>
              <a:gd name="connsiteY0" fmla="*/ 0 h 3429000"/>
              <a:gd name="connsiteX1" fmla="*/ 6109695 w 6109695"/>
              <a:gd name="connsiteY1" fmla="*/ 0 h 3429000"/>
              <a:gd name="connsiteX2" fmla="*/ 6109695 w 6109695"/>
              <a:gd name="connsiteY2" fmla="*/ 3429000 h 3429000"/>
              <a:gd name="connsiteX3" fmla="*/ 0 w 6109695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9695" h="3429000">
                <a:moveTo>
                  <a:pt x="0" y="0"/>
                </a:moveTo>
                <a:lnTo>
                  <a:pt x="6109695" y="0"/>
                </a:lnTo>
                <a:lnTo>
                  <a:pt x="6109695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A2841E1-09C3-4670-B024-3F3E39605CA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5997" y="3429000"/>
            <a:ext cx="5572782" cy="3429000"/>
          </a:xfrm>
          <a:custGeom>
            <a:avLst/>
            <a:gdLst>
              <a:gd name="connsiteX0" fmla="*/ 0 w 5572782"/>
              <a:gd name="connsiteY0" fmla="*/ 0 h 3429000"/>
              <a:gd name="connsiteX1" fmla="*/ 5572782 w 5572782"/>
              <a:gd name="connsiteY1" fmla="*/ 0 h 3429000"/>
              <a:gd name="connsiteX2" fmla="*/ 5572782 w 5572782"/>
              <a:gd name="connsiteY2" fmla="*/ 3429000 h 3429000"/>
              <a:gd name="connsiteX3" fmla="*/ 0 w 5572782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72782" h="3429000">
                <a:moveTo>
                  <a:pt x="0" y="0"/>
                </a:moveTo>
                <a:lnTo>
                  <a:pt x="5572782" y="0"/>
                </a:lnTo>
                <a:lnTo>
                  <a:pt x="5572782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331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BE57D9BA-EDED-4AB1-BE1F-2349EEF1120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22923" y="536619"/>
            <a:ext cx="2682208" cy="4746581"/>
          </a:xfrm>
          <a:custGeom>
            <a:avLst/>
            <a:gdLst>
              <a:gd name="connsiteX0" fmla="*/ 0 w 2682208"/>
              <a:gd name="connsiteY0" fmla="*/ 0 h 4746581"/>
              <a:gd name="connsiteX1" fmla="*/ 2682208 w 2682208"/>
              <a:gd name="connsiteY1" fmla="*/ 0 h 4746581"/>
              <a:gd name="connsiteX2" fmla="*/ 2682208 w 2682208"/>
              <a:gd name="connsiteY2" fmla="*/ 4746581 h 4746581"/>
              <a:gd name="connsiteX3" fmla="*/ 0 w 2682208"/>
              <a:gd name="connsiteY3" fmla="*/ 4746581 h 474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2208" h="4746581">
                <a:moveTo>
                  <a:pt x="0" y="0"/>
                </a:moveTo>
                <a:lnTo>
                  <a:pt x="2682208" y="0"/>
                </a:lnTo>
                <a:lnTo>
                  <a:pt x="2682208" y="4746581"/>
                </a:lnTo>
                <a:lnTo>
                  <a:pt x="0" y="474658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D42A137-4922-4522-8E12-D412C57024F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413790" y="536619"/>
            <a:ext cx="2682208" cy="4746581"/>
          </a:xfrm>
          <a:custGeom>
            <a:avLst/>
            <a:gdLst>
              <a:gd name="connsiteX0" fmla="*/ 0 w 2682208"/>
              <a:gd name="connsiteY0" fmla="*/ 0 h 4746581"/>
              <a:gd name="connsiteX1" fmla="*/ 2682208 w 2682208"/>
              <a:gd name="connsiteY1" fmla="*/ 0 h 4746581"/>
              <a:gd name="connsiteX2" fmla="*/ 2682208 w 2682208"/>
              <a:gd name="connsiteY2" fmla="*/ 4746581 h 4746581"/>
              <a:gd name="connsiteX3" fmla="*/ 0 w 2682208"/>
              <a:gd name="connsiteY3" fmla="*/ 4746581 h 474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2208" h="4746581">
                <a:moveTo>
                  <a:pt x="0" y="0"/>
                </a:moveTo>
                <a:lnTo>
                  <a:pt x="2682208" y="0"/>
                </a:lnTo>
                <a:lnTo>
                  <a:pt x="2682208" y="4746581"/>
                </a:lnTo>
                <a:lnTo>
                  <a:pt x="0" y="474658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506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0BD378D-6579-4922-839E-1F44C8EF0FE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8626" y="2264230"/>
            <a:ext cx="5386688" cy="2365830"/>
          </a:xfrm>
          <a:custGeom>
            <a:avLst/>
            <a:gdLst>
              <a:gd name="connsiteX0" fmla="*/ 0 w 5386688"/>
              <a:gd name="connsiteY0" fmla="*/ 0 h 2365830"/>
              <a:gd name="connsiteX1" fmla="*/ 5386688 w 5386688"/>
              <a:gd name="connsiteY1" fmla="*/ 0 h 2365830"/>
              <a:gd name="connsiteX2" fmla="*/ 5386688 w 5386688"/>
              <a:gd name="connsiteY2" fmla="*/ 2365830 h 2365830"/>
              <a:gd name="connsiteX3" fmla="*/ 0 w 5386688"/>
              <a:gd name="connsiteY3" fmla="*/ 2365830 h 2365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86688" h="2365830">
                <a:moveTo>
                  <a:pt x="0" y="0"/>
                </a:moveTo>
                <a:lnTo>
                  <a:pt x="5386688" y="0"/>
                </a:lnTo>
                <a:lnTo>
                  <a:pt x="5386688" y="2365830"/>
                </a:lnTo>
                <a:lnTo>
                  <a:pt x="0" y="236583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0EB42C3-058F-43EF-A87F-40CC2BD6C04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52169" y="2264230"/>
            <a:ext cx="5386688" cy="2365830"/>
          </a:xfrm>
          <a:custGeom>
            <a:avLst/>
            <a:gdLst>
              <a:gd name="connsiteX0" fmla="*/ 0 w 5386688"/>
              <a:gd name="connsiteY0" fmla="*/ 0 h 2365830"/>
              <a:gd name="connsiteX1" fmla="*/ 5386688 w 5386688"/>
              <a:gd name="connsiteY1" fmla="*/ 0 h 2365830"/>
              <a:gd name="connsiteX2" fmla="*/ 5386688 w 5386688"/>
              <a:gd name="connsiteY2" fmla="*/ 2365830 h 2365830"/>
              <a:gd name="connsiteX3" fmla="*/ 0 w 5386688"/>
              <a:gd name="connsiteY3" fmla="*/ 2365830 h 2365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86688" h="2365830">
                <a:moveTo>
                  <a:pt x="0" y="0"/>
                </a:moveTo>
                <a:lnTo>
                  <a:pt x="5386688" y="0"/>
                </a:lnTo>
                <a:lnTo>
                  <a:pt x="5386688" y="2365830"/>
                </a:lnTo>
                <a:lnTo>
                  <a:pt x="0" y="236583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1353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9CDCF54-A4AE-4BC2-82C1-77D81297436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3695" y="-1"/>
            <a:ext cx="6109695" cy="6858001"/>
          </a:xfrm>
          <a:custGeom>
            <a:avLst/>
            <a:gdLst>
              <a:gd name="connsiteX0" fmla="*/ 0 w 6109695"/>
              <a:gd name="connsiteY0" fmla="*/ 0 h 6858001"/>
              <a:gd name="connsiteX1" fmla="*/ 6109695 w 6109695"/>
              <a:gd name="connsiteY1" fmla="*/ 0 h 6858001"/>
              <a:gd name="connsiteX2" fmla="*/ 6109695 w 6109695"/>
              <a:gd name="connsiteY2" fmla="*/ 6858001 h 6858001"/>
              <a:gd name="connsiteX3" fmla="*/ 0 w 6109695"/>
              <a:gd name="connsiteY3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9695" h="6858001">
                <a:moveTo>
                  <a:pt x="0" y="0"/>
                </a:moveTo>
                <a:lnTo>
                  <a:pt x="6109695" y="0"/>
                </a:lnTo>
                <a:lnTo>
                  <a:pt x="6109695" y="6858001"/>
                </a:lnTo>
                <a:lnTo>
                  <a:pt x="0" y="685800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101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CB92199-D165-45F6-AE72-37FB7B22793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70076" y="2432494"/>
            <a:ext cx="2380553" cy="3277077"/>
          </a:xfrm>
          <a:custGeom>
            <a:avLst/>
            <a:gdLst>
              <a:gd name="connsiteX0" fmla="*/ 396767 w 2380553"/>
              <a:gd name="connsiteY0" fmla="*/ 0 h 3277077"/>
              <a:gd name="connsiteX1" fmla="*/ 1983786 w 2380553"/>
              <a:gd name="connsiteY1" fmla="*/ 0 h 3277077"/>
              <a:gd name="connsiteX2" fmla="*/ 2380553 w 2380553"/>
              <a:gd name="connsiteY2" fmla="*/ 396767 h 3277077"/>
              <a:gd name="connsiteX3" fmla="*/ 2380553 w 2380553"/>
              <a:gd name="connsiteY3" fmla="*/ 2880310 h 3277077"/>
              <a:gd name="connsiteX4" fmla="*/ 1983786 w 2380553"/>
              <a:gd name="connsiteY4" fmla="*/ 3277077 h 3277077"/>
              <a:gd name="connsiteX5" fmla="*/ 396767 w 2380553"/>
              <a:gd name="connsiteY5" fmla="*/ 3277077 h 3277077"/>
              <a:gd name="connsiteX6" fmla="*/ 0 w 2380553"/>
              <a:gd name="connsiteY6" fmla="*/ 2880310 h 3277077"/>
              <a:gd name="connsiteX7" fmla="*/ 0 w 2380553"/>
              <a:gd name="connsiteY7" fmla="*/ 396767 h 3277077"/>
              <a:gd name="connsiteX8" fmla="*/ 396767 w 2380553"/>
              <a:gd name="connsiteY8" fmla="*/ 0 h 3277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0553" h="3277077">
                <a:moveTo>
                  <a:pt x="396767" y="0"/>
                </a:moveTo>
                <a:lnTo>
                  <a:pt x="1983786" y="0"/>
                </a:lnTo>
                <a:cubicBezTo>
                  <a:pt x="2202914" y="0"/>
                  <a:pt x="2380553" y="177639"/>
                  <a:pt x="2380553" y="396767"/>
                </a:cubicBezTo>
                <a:lnTo>
                  <a:pt x="2380553" y="2880310"/>
                </a:lnTo>
                <a:cubicBezTo>
                  <a:pt x="2380553" y="3099438"/>
                  <a:pt x="2202914" y="3277077"/>
                  <a:pt x="1983786" y="3277077"/>
                </a:cubicBezTo>
                <a:lnTo>
                  <a:pt x="396767" y="3277077"/>
                </a:lnTo>
                <a:cubicBezTo>
                  <a:pt x="177639" y="3277077"/>
                  <a:pt x="0" y="3099438"/>
                  <a:pt x="0" y="2880310"/>
                </a:cubicBezTo>
                <a:lnTo>
                  <a:pt x="0" y="396767"/>
                </a:lnTo>
                <a:cubicBezTo>
                  <a:pt x="0" y="177639"/>
                  <a:pt x="177639" y="0"/>
                  <a:pt x="39676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E821FBAF-085D-436D-945E-ADC91B63439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75143" y="2432494"/>
            <a:ext cx="2380553" cy="3277077"/>
          </a:xfrm>
          <a:custGeom>
            <a:avLst/>
            <a:gdLst>
              <a:gd name="connsiteX0" fmla="*/ 396767 w 2380553"/>
              <a:gd name="connsiteY0" fmla="*/ 0 h 3277077"/>
              <a:gd name="connsiteX1" fmla="*/ 1983786 w 2380553"/>
              <a:gd name="connsiteY1" fmla="*/ 0 h 3277077"/>
              <a:gd name="connsiteX2" fmla="*/ 2380553 w 2380553"/>
              <a:gd name="connsiteY2" fmla="*/ 396767 h 3277077"/>
              <a:gd name="connsiteX3" fmla="*/ 2380553 w 2380553"/>
              <a:gd name="connsiteY3" fmla="*/ 2880310 h 3277077"/>
              <a:gd name="connsiteX4" fmla="*/ 1983786 w 2380553"/>
              <a:gd name="connsiteY4" fmla="*/ 3277077 h 3277077"/>
              <a:gd name="connsiteX5" fmla="*/ 396767 w 2380553"/>
              <a:gd name="connsiteY5" fmla="*/ 3277077 h 3277077"/>
              <a:gd name="connsiteX6" fmla="*/ 0 w 2380553"/>
              <a:gd name="connsiteY6" fmla="*/ 2880310 h 3277077"/>
              <a:gd name="connsiteX7" fmla="*/ 0 w 2380553"/>
              <a:gd name="connsiteY7" fmla="*/ 396767 h 3277077"/>
              <a:gd name="connsiteX8" fmla="*/ 396767 w 2380553"/>
              <a:gd name="connsiteY8" fmla="*/ 0 h 3277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0553" h="3277077">
                <a:moveTo>
                  <a:pt x="396767" y="0"/>
                </a:moveTo>
                <a:lnTo>
                  <a:pt x="1983786" y="0"/>
                </a:lnTo>
                <a:cubicBezTo>
                  <a:pt x="2202914" y="0"/>
                  <a:pt x="2380553" y="177639"/>
                  <a:pt x="2380553" y="396767"/>
                </a:cubicBezTo>
                <a:lnTo>
                  <a:pt x="2380553" y="2880310"/>
                </a:lnTo>
                <a:cubicBezTo>
                  <a:pt x="2380553" y="3099438"/>
                  <a:pt x="2202914" y="3277077"/>
                  <a:pt x="1983786" y="3277077"/>
                </a:cubicBezTo>
                <a:lnTo>
                  <a:pt x="396767" y="3277077"/>
                </a:lnTo>
                <a:cubicBezTo>
                  <a:pt x="177639" y="3277077"/>
                  <a:pt x="0" y="3099438"/>
                  <a:pt x="0" y="2880310"/>
                </a:cubicBezTo>
                <a:lnTo>
                  <a:pt x="0" y="396767"/>
                </a:lnTo>
                <a:cubicBezTo>
                  <a:pt x="0" y="177639"/>
                  <a:pt x="177639" y="0"/>
                  <a:pt x="39676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4546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B3A4FD4-AE14-4271-818A-D32A2523C0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" y="1"/>
            <a:ext cx="12192000" cy="3553691"/>
          </a:xfrm>
          <a:custGeom>
            <a:avLst/>
            <a:gdLst>
              <a:gd name="connsiteX0" fmla="*/ 0 w 12192000"/>
              <a:gd name="connsiteY0" fmla="*/ 0 h 3553691"/>
              <a:gd name="connsiteX1" fmla="*/ 12192000 w 12192000"/>
              <a:gd name="connsiteY1" fmla="*/ 0 h 3553691"/>
              <a:gd name="connsiteX2" fmla="*/ 12192000 w 12192000"/>
              <a:gd name="connsiteY2" fmla="*/ 1930859 h 3553691"/>
              <a:gd name="connsiteX3" fmla="*/ 11903391 w 12192000"/>
              <a:gd name="connsiteY3" fmla="*/ 2147246 h 3553691"/>
              <a:gd name="connsiteX4" fmla="*/ 6096001 w 12192000"/>
              <a:gd name="connsiteY4" fmla="*/ 3553691 h 3553691"/>
              <a:gd name="connsiteX5" fmla="*/ 288611 w 12192000"/>
              <a:gd name="connsiteY5" fmla="*/ 2147246 h 3553691"/>
              <a:gd name="connsiteX6" fmla="*/ 0 w 12192000"/>
              <a:gd name="connsiteY6" fmla="*/ 1930857 h 3553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3553691">
                <a:moveTo>
                  <a:pt x="0" y="0"/>
                </a:moveTo>
                <a:lnTo>
                  <a:pt x="12192000" y="0"/>
                </a:lnTo>
                <a:lnTo>
                  <a:pt x="12192000" y="1930859"/>
                </a:lnTo>
                <a:lnTo>
                  <a:pt x="11903391" y="2147246"/>
                </a:lnTo>
                <a:cubicBezTo>
                  <a:pt x="10644816" y="2995794"/>
                  <a:pt x="8513445" y="3553691"/>
                  <a:pt x="6096001" y="3553691"/>
                </a:cubicBezTo>
                <a:cubicBezTo>
                  <a:pt x="3678557" y="3553691"/>
                  <a:pt x="1547186" y="2995794"/>
                  <a:pt x="288611" y="2147246"/>
                </a:cubicBezTo>
                <a:lnTo>
                  <a:pt x="0" y="193085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A239994-A702-4308-A2A6-9C67437A4AE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035267" y="1448006"/>
            <a:ext cx="4121468" cy="4121464"/>
          </a:xfrm>
          <a:custGeom>
            <a:avLst/>
            <a:gdLst>
              <a:gd name="connsiteX0" fmla="*/ 2060734 w 4121468"/>
              <a:gd name="connsiteY0" fmla="*/ 0 h 4121464"/>
              <a:gd name="connsiteX1" fmla="*/ 4121468 w 4121468"/>
              <a:gd name="connsiteY1" fmla="*/ 2060732 h 4121464"/>
              <a:gd name="connsiteX2" fmla="*/ 2060734 w 4121468"/>
              <a:gd name="connsiteY2" fmla="*/ 4121464 h 4121464"/>
              <a:gd name="connsiteX3" fmla="*/ 0 w 4121468"/>
              <a:gd name="connsiteY3" fmla="*/ 2060732 h 4121464"/>
              <a:gd name="connsiteX4" fmla="*/ 2060734 w 4121468"/>
              <a:gd name="connsiteY4" fmla="*/ 0 h 4121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21468" h="4121464">
                <a:moveTo>
                  <a:pt x="2060734" y="0"/>
                </a:moveTo>
                <a:cubicBezTo>
                  <a:pt x="3198846" y="0"/>
                  <a:pt x="4121468" y="922621"/>
                  <a:pt x="4121468" y="2060732"/>
                </a:cubicBezTo>
                <a:cubicBezTo>
                  <a:pt x="4121468" y="3198843"/>
                  <a:pt x="3198846" y="4121464"/>
                  <a:pt x="2060734" y="4121464"/>
                </a:cubicBezTo>
                <a:cubicBezTo>
                  <a:pt x="922622" y="4121464"/>
                  <a:pt x="0" y="3198843"/>
                  <a:pt x="0" y="2060732"/>
                </a:cubicBezTo>
                <a:cubicBezTo>
                  <a:pt x="0" y="922621"/>
                  <a:pt x="922622" y="0"/>
                  <a:pt x="206073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718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00941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66881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41069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00671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31718-3B95-4459-B00D-4A89ED8D5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F76CB-7281-4353-BD74-AF2C2B2687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C6632-C871-4194-A9BA-049C321CC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3727F-22D6-4830-AC87-1B85F62A54C7}" type="datetimeFigureOut">
              <a:rPr lang="en-US" smtClean="0"/>
              <a:pPr/>
              <a:t>11/3/2022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5E545D-B0B1-47DF-82A5-A977DCF76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C01A0-D2BD-4DF2-A30E-10F715FAF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3B193-EDF7-4F8C-AD06-28F58AC1336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534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06668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1463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slideLayout" Target="../slideLayouts/slideLayout18.xml" /><Relationship Id="rId3" Type="http://schemas.openxmlformats.org/officeDocument/2006/relationships/slideLayout" Target="../slideLayouts/slideLayout3.xml" /><Relationship Id="rId21" Type="http://schemas.openxmlformats.org/officeDocument/2006/relationships/slideLayout" Target="../slideLayouts/slideLayout21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20" Type="http://schemas.openxmlformats.org/officeDocument/2006/relationships/slideLayout" Target="../slideLayouts/slideLayout20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24" Type="http://schemas.openxmlformats.org/officeDocument/2006/relationships/slideLayout" Target="../slideLayouts/slideLayout24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23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10.xml" /><Relationship Id="rId19" Type="http://schemas.openxmlformats.org/officeDocument/2006/relationships/slideLayout" Target="../slideLayouts/slideLayout19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Relationship Id="rId22" Type="http://schemas.openxmlformats.org/officeDocument/2006/relationships/slideLayout" Target="../slideLayouts/slideLayout2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503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49" r:id="rId2"/>
    <p:sldLayoutId id="2147483651" r:id="rId3"/>
    <p:sldLayoutId id="2147483652" r:id="rId4"/>
    <p:sldLayoutId id="2147483650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70" r:id="rId22"/>
    <p:sldLayoutId id="2147483672" r:id="rId23"/>
    <p:sldLayoutId id="2147483673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5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 /><Relationship Id="rId1" Type="http://schemas.openxmlformats.org/officeDocument/2006/relationships/slideLayout" Target="../slideLayouts/slideLayout5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 /><Relationship Id="rId1" Type="http://schemas.openxmlformats.org/officeDocument/2006/relationships/slideLayout" Target="../slideLayouts/slideLayout3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gif" /><Relationship Id="rId1" Type="http://schemas.openxmlformats.org/officeDocument/2006/relationships/slideLayout" Target="../slideLayouts/slideLayout4.xml" /><Relationship Id="rId5" Type="http://schemas.openxmlformats.org/officeDocument/2006/relationships/image" Target="../media/image8.jpeg" /><Relationship Id="rId4" Type="http://schemas.openxmlformats.org/officeDocument/2006/relationships/image" Target="../media/image7.jpeg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A985096D-E96F-4038-BFDA-DC419016AB60}"/>
              </a:ext>
            </a:extLst>
          </p:cNvPr>
          <p:cNvSpPr/>
          <p:nvPr/>
        </p:nvSpPr>
        <p:spPr>
          <a:xfrm>
            <a:off x="-13694" y="-4067"/>
            <a:ext cx="12219390" cy="6860033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F4E113B-8C23-4E91-9054-BB6430FC956B}"/>
              </a:ext>
            </a:extLst>
          </p:cNvPr>
          <p:cNvSpPr/>
          <p:nvPr/>
        </p:nvSpPr>
        <p:spPr>
          <a:xfrm rot="2700000">
            <a:off x="4327641" y="1660641"/>
            <a:ext cx="3536720" cy="353672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AC6B7E0-0A86-4229-AC92-11634CEB0BA4}"/>
              </a:ext>
            </a:extLst>
          </p:cNvPr>
          <p:cNvSpPr/>
          <p:nvPr/>
        </p:nvSpPr>
        <p:spPr>
          <a:xfrm>
            <a:off x="-148" y="14014"/>
            <a:ext cx="12178600" cy="536620"/>
          </a:xfrm>
          <a:prstGeom prst="rect">
            <a:avLst/>
          </a:prstGeom>
          <a:solidFill>
            <a:schemeClr val="accent2">
              <a:lumMod val="50000"/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E0F56F1-EF87-47CB-85F9-37655D031CA6}"/>
              </a:ext>
            </a:extLst>
          </p:cNvPr>
          <p:cNvSpPr/>
          <p:nvPr/>
        </p:nvSpPr>
        <p:spPr>
          <a:xfrm>
            <a:off x="0" y="6321380"/>
            <a:ext cx="12178600" cy="53662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FE20B52-7EFE-4DD5-994E-C072E110F2FD}"/>
              </a:ext>
            </a:extLst>
          </p:cNvPr>
          <p:cNvGrpSpPr/>
          <p:nvPr/>
        </p:nvGrpSpPr>
        <p:grpSpPr>
          <a:xfrm>
            <a:off x="-13695" y="0"/>
            <a:ext cx="12205695" cy="6858000"/>
            <a:chOff x="-13695" y="0"/>
            <a:chExt cx="12205695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0D6BFE-DFF6-4ECF-B2E8-C84E19487D0A}"/>
                </a:ext>
              </a:extLst>
            </p:cNvPr>
            <p:cNvSpPr/>
            <p:nvPr/>
          </p:nvSpPr>
          <p:spPr>
            <a:xfrm>
              <a:off x="11655380" y="6321380"/>
              <a:ext cx="536620" cy="5366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54D9FE-4FE7-4435-A545-6A4707EFF288}"/>
                </a:ext>
              </a:extLst>
            </p:cNvPr>
            <p:cNvSpPr/>
            <p:nvPr/>
          </p:nvSpPr>
          <p:spPr>
            <a:xfrm>
              <a:off x="11655380" y="5784760"/>
              <a:ext cx="536620" cy="5366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93">
              <a:extLst>
                <a:ext uri="{FF2B5EF4-FFF2-40B4-BE49-F238E27FC236}">
                  <a16:creationId xmlns:a16="http://schemas.microsoft.com/office/drawing/2014/main" id="{97C837E8-9835-415A-99F9-0A8B04FFDBD1}"/>
                </a:ext>
              </a:extLst>
            </p:cNvPr>
            <p:cNvSpPr>
              <a:spLocks noEditPoints="1"/>
            </p:cNvSpPr>
            <p:nvPr/>
          </p:nvSpPr>
          <p:spPr bwMode="auto">
            <a:xfrm rot="5400000">
              <a:off x="11832171" y="645379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0" name="Freeform 93">
              <a:extLst>
                <a:ext uri="{FF2B5EF4-FFF2-40B4-BE49-F238E27FC236}">
                  <a16:creationId xmlns:a16="http://schemas.microsoft.com/office/drawing/2014/main" id="{AC77254A-4244-4F50-ACE8-341DE009A093}"/>
                </a:ext>
              </a:extLst>
            </p:cNvPr>
            <p:cNvSpPr>
              <a:spLocks noEditPoints="1"/>
            </p:cNvSpPr>
            <p:nvPr/>
          </p:nvSpPr>
          <p:spPr bwMode="auto">
            <a:xfrm rot="16200000">
              <a:off x="11832171" y="591717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E81043F-80ED-4629-95C4-2B54FA712FE3}"/>
                </a:ext>
              </a:extLst>
            </p:cNvPr>
            <p:cNvSpPr/>
            <p:nvPr/>
          </p:nvSpPr>
          <p:spPr>
            <a:xfrm>
              <a:off x="-13695" y="0"/>
              <a:ext cx="536620" cy="5366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8D6C395-1CF8-422B-83CC-C729BDA95F3F}"/>
                </a:ext>
              </a:extLst>
            </p:cNvPr>
            <p:cNvSpPr txBox="1"/>
            <p:nvPr/>
          </p:nvSpPr>
          <p:spPr>
            <a:xfrm>
              <a:off x="522925" y="24776"/>
              <a:ext cx="115768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solidFill>
                    <a:schemeClr val="accent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TIIAME</a:t>
              </a:r>
              <a:endParaRPr lang="en-US" sz="2800" b="1" dirty="0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AD75D29-8C3A-49B9-8244-25419CB2C6F2}"/>
                </a:ext>
              </a:extLst>
            </p:cNvPr>
            <p:cNvSpPr/>
            <p:nvPr/>
          </p:nvSpPr>
          <p:spPr>
            <a:xfrm>
              <a:off x="11923690" y="163378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FC05B36-997F-47FC-98D6-F903D2F712E4}"/>
                </a:ext>
              </a:extLst>
            </p:cNvPr>
            <p:cNvSpPr/>
            <p:nvPr/>
          </p:nvSpPr>
          <p:spPr>
            <a:xfrm>
              <a:off x="151196" y="6591269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8936822-EFC0-43D1-B205-C7D3F814D6C8}"/>
                </a:ext>
              </a:extLst>
            </p:cNvPr>
            <p:cNvSpPr txBox="1"/>
            <p:nvPr/>
          </p:nvSpPr>
          <p:spPr>
            <a:xfrm rot="5400000">
              <a:off x="11184256" y="4632863"/>
              <a:ext cx="146546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spc="300" dirty="0">
                  <a:ln>
                    <a:solidFill>
                      <a:schemeClr val="accent1"/>
                    </a:solidFill>
                  </a:ln>
                  <a:solidFill>
                    <a:schemeClr val="bg1"/>
                  </a:solidFill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TIIAME</a:t>
              </a:r>
            </a:p>
          </p:txBody>
        </p:sp>
      </p:grp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4492C1C-E820-455E-825E-C755DD2706EF}"/>
              </a:ext>
            </a:extLst>
          </p:cNvPr>
          <p:cNvCxnSpPr/>
          <p:nvPr/>
        </p:nvCxnSpPr>
        <p:spPr>
          <a:xfrm>
            <a:off x="4675910" y="3737630"/>
            <a:ext cx="28401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>
            <a:extLst>
              <a:ext uri="{FF2B5EF4-FFF2-40B4-BE49-F238E27FC236}">
                <a16:creationId xmlns:a16="http://schemas.microsoft.com/office/drawing/2014/main" id="{5D9513A9-3554-430E-B33E-9E03D09FD629}"/>
              </a:ext>
            </a:extLst>
          </p:cNvPr>
          <p:cNvSpPr/>
          <p:nvPr/>
        </p:nvSpPr>
        <p:spPr>
          <a:xfrm>
            <a:off x="3626265" y="3835933"/>
            <a:ext cx="4961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GIDROMELIORATSIYA FAKULTETI YOSHLAR ITTIFOQI BOSHLANG’ICH </a:t>
            </a:r>
          </a:p>
          <a:p>
            <a:pPr algn="ctr"/>
            <a:r>
              <a:rPr lang="en-US" sz="12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TASHKILOTI</a:t>
            </a:r>
            <a:endParaRPr lang="id-ID" sz="1200" b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A8162F54-F08C-4735-B01C-CF8069382CE1}"/>
              </a:ext>
            </a:extLst>
          </p:cNvPr>
          <p:cNvCxnSpPr>
            <a:endCxn id="71" idx="1"/>
          </p:cNvCxnSpPr>
          <p:nvPr/>
        </p:nvCxnSpPr>
        <p:spPr>
          <a:xfrm flipH="1">
            <a:off x="-13694" y="3425949"/>
            <a:ext cx="3608856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3D7B595F-404F-484F-A612-13E7232ED7F3}"/>
              </a:ext>
            </a:extLst>
          </p:cNvPr>
          <p:cNvCxnSpPr/>
          <p:nvPr/>
        </p:nvCxnSpPr>
        <p:spPr>
          <a:xfrm flipH="1">
            <a:off x="8610533" y="3425948"/>
            <a:ext cx="3608856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6014DE6-F61A-4000-8A26-93CF09F9B0CA}"/>
              </a:ext>
            </a:extLst>
          </p:cNvPr>
          <p:cNvCxnSpPr>
            <a:cxnSpLocks/>
          </p:cNvCxnSpPr>
          <p:nvPr/>
        </p:nvCxnSpPr>
        <p:spPr>
          <a:xfrm flipH="1" flipV="1">
            <a:off x="6075297" y="-500"/>
            <a:ext cx="6847" cy="9286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E3554A2B-4AF4-4D23-85D9-2D9C0C70241B}"/>
              </a:ext>
            </a:extLst>
          </p:cNvPr>
          <p:cNvCxnSpPr>
            <a:cxnSpLocks/>
          </p:cNvCxnSpPr>
          <p:nvPr/>
        </p:nvCxnSpPr>
        <p:spPr>
          <a:xfrm flipH="1" flipV="1">
            <a:off x="6095999" y="5925631"/>
            <a:ext cx="6847" cy="9286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0A31B6DC-C703-46FE-9BEB-81F1623A6B00}"/>
              </a:ext>
            </a:extLst>
          </p:cNvPr>
          <p:cNvSpPr txBox="1"/>
          <p:nvPr/>
        </p:nvSpPr>
        <p:spPr>
          <a:xfrm>
            <a:off x="474712" y="2117049"/>
            <a:ext cx="1150661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pc="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“TOSHKENT IRRIGATSIYA VA QISHLOQ</a:t>
            </a:r>
          </a:p>
          <a:p>
            <a:pPr algn="ctr"/>
            <a:r>
              <a:rPr lang="en-US" sz="2800" b="1" spc="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XO’JALIGINI MEXANIZATSIYALASH</a:t>
            </a:r>
          </a:p>
          <a:p>
            <a:pPr algn="ctr"/>
            <a:r>
              <a:rPr lang="en-US" sz="2800" b="1" spc="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MUHANDISLARI INSTITUTI"MILLIY TAQIQOT </a:t>
            </a:r>
          </a:p>
          <a:p>
            <a:pPr algn="ctr"/>
            <a:r>
              <a:rPr lang="en-US" sz="2800" b="1" spc="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UNIVERSITETI 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 t="-7277" r="9108" b="10863"/>
          <a:stretch>
            <a:fillRect/>
          </a:stretch>
        </p:blipFill>
        <p:spPr bwMode="auto">
          <a:xfrm>
            <a:off x="107574" y="-53787"/>
            <a:ext cx="2061885" cy="127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DILSHODBEK ARZIQULOV\Desktop\IMG_20211006_230040_7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8095" y="53178"/>
            <a:ext cx="1549702" cy="144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Yozuv 1">
            <a:extLst>
              <a:ext uri="{FF2B5EF4-FFF2-40B4-BE49-F238E27FC236}">
                <a16:creationId xmlns:a16="http://schemas.microsoft.com/office/drawing/2014/main" id="{87F60B31-78BD-4960-81AA-B674535287CE}"/>
              </a:ext>
            </a:extLst>
          </p:cNvPr>
          <p:cNvSpPr txBox="1"/>
          <p:nvPr/>
        </p:nvSpPr>
        <p:spPr>
          <a:xfrm>
            <a:off x="5151241" y="2473616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uz-Latn-UZ" dirty="0"/>
          </a:p>
        </p:txBody>
      </p:sp>
    </p:spTree>
    <p:extLst>
      <p:ext uri="{BB962C8B-B14F-4D97-AF65-F5344CB8AC3E}">
        <p14:creationId xmlns:p14="http://schemas.microsoft.com/office/powerpoint/2010/main" val="2660727749"/>
      </p:ext>
    </p:extLst>
  </p:cSld>
  <p:clrMapOvr>
    <a:masterClrMapping/>
  </p:clrMapOvr>
  <p:transition>
    <p:blinds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>
            <a:extLst>
              <a:ext uri="{FF2B5EF4-FFF2-40B4-BE49-F238E27FC236}">
                <a16:creationId xmlns:a16="http://schemas.microsoft.com/office/drawing/2014/main" id="{0AC6B7E0-0A86-4229-AC92-11634CEB0BA4}"/>
              </a:ext>
            </a:extLst>
          </p:cNvPr>
          <p:cNvSpPr/>
          <p:nvPr/>
        </p:nvSpPr>
        <p:spPr>
          <a:xfrm>
            <a:off x="-148" y="-500"/>
            <a:ext cx="12178600" cy="536620"/>
          </a:xfrm>
          <a:prstGeom prst="rect">
            <a:avLst/>
          </a:prstGeom>
          <a:solidFill>
            <a:schemeClr val="accent2">
              <a:lumMod val="50000"/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E0F56F1-EF87-47CB-85F9-37655D031CA6}"/>
              </a:ext>
            </a:extLst>
          </p:cNvPr>
          <p:cNvSpPr/>
          <p:nvPr/>
        </p:nvSpPr>
        <p:spPr>
          <a:xfrm>
            <a:off x="0" y="6321380"/>
            <a:ext cx="12178600" cy="53662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FE20B52-7EFE-4DD5-994E-C072E110F2FD}"/>
              </a:ext>
            </a:extLst>
          </p:cNvPr>
          <p:cNvGrpSpPr/>
          <p:nvPr/>
        </p:nvGrpSpPr>
        <p:grpSpPr>
          <a:xfrm>
            <a:off x="-13695" y="0"/>
            <a:ext cx="12205695" cy="6858000"/>
            <a:chOff x="-13695" y="0"/>
            <a:chExt cx="12205695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0D6BFE-DFF6-4ECF-B2E8-C84E19487D0A}"/>
                </a:ext>
              </a:extLst>
            </p:cNvPr>
            <p:cNvSpPr/>
            <p:nvPr/>
          </p:nvSpPr>
          <p:spPr>
            <a:xfrm>
              <a:off x="11655380" y="6321380"/>
              <a:ext cx="536620" cy="536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54D9FE-4FE7-4435-A545-6A4707EFF288}"/>
                </a:ext>
              </a:extLst>
            </p:cNvPr>
            <p:cNvSpPr/>
            <p:nvPr/>
          </p:nvSpPr>
          <p:spPr>
            <a:xfrm>
              <a:off x="11655380" y="5784760"/>
              <a:ext cx="536620" cy="5366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93">
              <a:extLst>
                <a:ext uri="{FF2B5EF4-FFF2-40B4-BE49-F238E27FC236}">
                  <a16:creationId xmlns:a16="http://schemas.microsoft.com/office/drawing/2014/main" id="{97C837E8-9835-415A-99F9-0A8B04FFDBD1}"/>
                </a:ext>
              </a:extLst>
            </p:cNvPr>
            <p:cNvSpPr>
              <a:spLocks noEditPoints="1"/>
            </p:cNvSpPr>
            <p:nvPr/>
          </p:nvSpPr>
          <p:spPr bwMode="auto">
            <a:xfrm rot="5400000">
              <a:off x="11832171" y="645379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0" name="Freeform 93">
              <a:extLst>
                <a:ext uri="{FF2B5EF4-FFF2-40B4-BE49-F238E27FC236}">
                  <a16:creationId xmlns:a16="http://schemas.microsoft.com/office/drawing/2014/main" id="{AC77254A-4244-4F50-ACE8-341DE009A093}"/>
                </a:ext>
              </a:extLst>
            </p:cNvPr>
            <p:cNvSpPr>
              <a:spLocks noEditPoints="1"/>
            </p:cNvSpPr>
            <p:nvPr/>
          </p:nvSpPr>
          <p:spPr bwMode="auto">
            <a:xfrm rot="16200000">
              <a:off x="11832171" y="591717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E81043F-80ED-4629-95C4-2B54FA712FE3}"/>
                </a:ext>
              </a:extLst>
            </p:cNvPr>
            <p:cNvSpPr/>
            <p:nvPr/>
          </p:nvSpPr>
          <p:spPr>
            <a:xfrm>
              <a:off x="-13695" y="0"/>
              <a:ext cx="536620" cy="5366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8D6C395-1CF8-422B-83CC-C729BDA95F3F}"/>
                </a:ext>
              </a:extLst>
            </p:cNvPr>
            <p:cNvSpPr txBox="1"/>
            <p:nvPr/>
          </p:nvSpPr>
          <p:spPr>
            <a:xfrm>
              <a:off x="522925" y="114421"/>
              <a:ext cx="1847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400" b="1" dirty="0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AD75D29-8C3A-49B9-8244-25419CB2C6F2}"/>
                </a:ext>
              </a:extLst>
            </p:cNvPr>
            <p:cNvSpPr/>
            <p:nvPr/>
          </p:nvSpPr>
          <p:spPr>
            <a:xfrm>
              <a:off x="11923690" y="163378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FC05B36-997F-47FC-98D6-F903D2F712E4}"/>
                </a:ext>
              </a:extLst>
            </p:cNvPr>
            <p:cNvSpPr/>
            <p:nvPr/>
          </p:nvSpPr>
          <p:spPr>
            <a:xfrm>
              <a:off x="151196" y="6591269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8936822-EFC0-43D1-B205-C7D3F814D6C8}"/>
                </a:ext>
              </a:extLst>
            </p:cNvPr>
            <p:cNvSpPr txBox="1"/>
            <p:nvPr/>
          </p:nvSpPr>
          <p:spPr>
            <a:xfrm rot="5400000">
              <a:off x="11222730" y="4632863"/>
              <a:ext cx="138852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spc="300" dirty="0">
                  <a:ln>
                    <a:solidFill>
                      <a:schemeClr val="accent1"/>
                    </a:solidFill>
                  </a:ln>
                  <a:noFill/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TIIAME</a:t>
              </a:r>
              <a:endParaRPr lang="en-US" sz="2800" b="1" spc="300" dirty="0">
                <a:ln>
                  <a:solidFill>
                    <a:schemeClr val="accent1"/>
                  </a:solidFill>
                </a:ln>
                <a:noFill/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75919A07-7D70-4D61-8A70-40FDA069D026}"/>
              </a:ext>
            </a:extLst>
          </p:cNvPr>
          <p:cNvSpPr txBox="1"/>
          <p:nvPr/>
        </p:nvSpPr>
        <p:spPr>
          <a:xfrm>
            <a:off x="816458" y="2530231"/>
            <a:ext cx="25090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Men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Kimman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21F1139-F964-4F47-8DE4-4A17904F8D65}"/>
              </a:ext>
            </a:extLst>
          </p:cNvPr>
          <p:cNvSpPr/>
          <p:nvPr/>
        </p:nvSpPr>
        <p:spPr>
          <a:xfrm>
            <a:off x="889227" y="3056429"/>
            <a:ext cx="2158774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8D55BE8-C018-44A8-AF89-CBEF728507E3}"/>
              </a:ext>
            </a:extLst>
          </p:cNvPr>
          <p:cNvSpPr/>
          <p:nvPr/>
        </p:nvSpPr>
        <p:spPr>
          <a:xfrm>
            <a:off x="3309491" y="2100527"/>
            <a:ext cx="36867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spc="3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O’ZIM HAQIMDA </a:t>
            </a:r>
            <a:endParaRPr lang="id-ID" sz="3600" b="1" spc="300" dirty="0">
              <a:solidFill>
                <a:schemeClr val="bg1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51" name="กลุ่ม 10">
            <a:extLst>
              <a:ext uri="{FF2B5EF4-FFF2-40B4-BE49-F238E27FC236}">
                <a16:creationId xmlns:a16="http://schemas.microsoft.com/office/drawing/2014/main" id="{FDA1D2A5-3F95-4813-9176-E045F7B397FA}"/>
              </a:ext>
            </a:extLst>
          </p:cNvPr>
          <p:cNvGrpSpPr/>
          <p:nvPr/>
        </p:nvGrpSpPr>
        <p:grpSpPr>
          <a:xfrm>
            <a:off x="1191741" y="1245008"/>
            <a:ext cx="2999741" cy="474759"/>
            <a:chOff x="19924713" y="3349461"/>
            <a:chExt cx="647700" cy="582613"/>
          </a:xfrm>
          <a:solidFill>
            <a:schemeClr val="accent1"/>
          </a:solidFill>
        </p:grpSpPr>
        <p:sp>
          <p:nvSpPr>
            <p:cNvPr id="58" name="Freeform 6">
              <a:extLst>
                <a:ext uri="{FF2B5EF4-FFF2-40B4-BE49-F238E27FC236}">
                  <a16:creationId xmlns:a16="http://schemas.microsoft.com/office/drawing/2014/main" id="{5ED99E00-AD47-4478-9D97-0A842A4186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24713" y="3903499"/>
              <a:ext cx="647700" cy="28575"/>
            </a:xfrm>
            <a:custGeom>
              <a:avLst/>
              <a:gdLst>
                <a:gd name="T0" fmla="*/ 67 w 68"/>
                <a:gd name="T1" fmla="*/ 0 h 3"/>
                <a:gd name="T2" fmla="*/ 2 w 68"/>
                <a:gd name="T3" fmla="*/ 0 h 3"/>
                <a:gd name="T4" fmla="*/ 0 w 68"/>
                <a:gd name="T5" fmla="*/ 1 h 3"/>
                <a:gd name="T6" fmla="*/ 2 w 68"/>
                <a:gd name="T7" fmla="*/ 3 h 3"/>
                <a:gd name="T8" fmla="*/ 67 w 68"/>
                <a:gd name="T9" fmla="*/ 3 h 3"/>
                <a:gd name="T10" fmla="*/ 68 w 68"/>
                <a:gd name="T11" fmla="*/ 1 h 3"/>
                <a:gd name="T12" fmla="*/ 67 w 68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3">
                  <a:moveTo>
                    <a:pt x="6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8" y="3"/>
                    <a:pt x="68" y="2"/>
                    <a:pt x="68" y="1"/>
                  </a:cubicBezTo>
                  <a:cubicBezTo>
                    <a:pt x="68" y="1"/>
                    <a:pt x="68" y="0"/>
                    <a:pt x="6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grpSp>
          <p:nvGrpSpPr>
            <p:cNvPr id="59" name="กลุ่ม 12">
              <a:extLst>
                <a:ext uri="{FF2B5EF4-FFF2-40B4-BE49-F238E27FC236}">
                  <a16:creationId xmlns:a16="http://schemas.microsoft.com/office/drawing/2014/main" id="{F3274555-2DC3-497D-9274-26E934CCF8D3}"/>
                </a:ext>
              </a:extLst>
            </p:cNvPr>
            <p:cNvGrpSpPr/>
            <p:nvPr/>
          </p:nvGrpSpPr>
          <p:grpSpPr>
            <a:xfrm>
              <a:off x="19972338" y="3349461"/>
              <a:ext cx="561975" cy="534988"/>
              <a:chOff x="19972338" y="3349461"/>
              <a:chExt cx="561975" cy="534988"/>
            </a:xfrm>
            <a:grpFill/>
          </p:grpSpPr>
          <p:sp>
            <p:nvSpPr>
              <p:cNvPr id="60" name="Freeform 7">
                <a:extLst>
                  <a:ext uri="{FF2B5EF4-FFF2-40B4-BE49-F238E27FC236}">
                    <a16:creationId xmlns:a16="http://schemas.microsoft.com/office/drawing/2014/main" id="{B9895361-4D9C-409B-98AB-86B8DF760E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972338" y="3663786"/>
                <a:ext cx="114300" cy="220663"/>
              </a:xfrm>
              <a:custGeom>
                <a:avLst/>
                <a:gdLst>
                  <a:gd name="T0" fmla="*/ 1 w 12"/>
                  <a:gd name="T1" fmla="*/ 23 h 23"/>
                  <a:gd name="T2" fmla="*/ 11 w 12"/>
                  <a:gd name="T3" fmla="*/ 23 h 23"/>
                  <a:gd name="T4" fmla="*/ 12 w 12"/>
                  <a:gd name="T5" fmla="*/ 22 h 23"/>
                  <a:gd name="T6" fmla="*/ 12 w 12"/>
                  <a:gd name="T7" fmla="*/ 1 h 23"/>
                  <a:gd name="T8" fmla="*/ 11 w 12"/>
                  <a:gd name="T9" fmla="*/ 0 h 23"/>
                  <a:gd name="T10" fmla="*/ 1 w 12"/>
                  <a:gd name="T11" fmla="*/ 0 h 23"/>
                  <a:gd name="T12" fmla="*/ 0 w 12"/>
                  <a:gd name="T13" fmla="*/ 1 h 23"/>
                  <a:gd name="T14" fmla="*/ 0 w 12"/>
                  <a:gd name="T15" fmla="*/ 22 h 23"/>
                  <a:gd name="T16" fmla="*/ 1 w 12"/>
                  <a:gd name="T17" fmla="*/ 23 h 23"/>
                  <a:gd name="T18" fmla="*/ 2 w 12"/>
                  <a:gd name="T19" fmla="*/ 2 h 23"/>
                  <a:gd name="T20" fmla="*/ 10 w 12"/>
                  <a:gd name="T21" fmla="*/ 2 h 23"/>
                  <a:gd name="T22" fmla="*/ 10 w 12"/>
                  <a:gd name="T23" fmla="*/ 21 h 23"/>
                  <a:gd name="T24" fmla="*/ 2 w 12"/>
                  <a:gd name="T25" fmla="*/ 21 h 23"/>
                  <a:gd name="T26" fmla="*/ 2 w 12"/>
                  <a:gd name="T27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23">
                    <a:moveTo>
                      <a:pt x="1" y="23"/>
                    </a:move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3"/>
                      <a:pt x="12" y="23"/>
                      <a:pt x="12" y="22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2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3"/>
                      <a:pt x="1" y="23"/>
                      <a:pt x="1" y="23"/>
                    </a:cubicBezTo>
                    <a:close/>
                    <a:moveTo>
                      <a:pt x="2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2" y="21"/>
                      <a:pt x="2" y="21"/>
                      <a:pt x="2" y="21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  <p:sp>
            <p:nvSpPr>
              <p:cNvPr id="61" name="Freeform 8">
                <a:extLst>
                  <a:ext uri="{FF2B5EF4-FFF2-40B4-BE49-F238E27FC236}">
                    <a16:creationId xmlns:a16="http://schemas.microsoft.com/office/drawing/2014/main" id="{822A5FC7-1558-49E8-B2C6-1636E5E33C3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0124738" y="3559011"/>
                <a:ext cx="104775" cy="325438"/>
              </a:xfrm>
              <a:custGeom>
                <a:avLst/>
                <a:gdLst>
                  <a:gd name="T0" fmla="*/ 1 w 11"/>
                  <a:gd name="T1" fmla="*/ 34 h 34"/>
                  <a:gd name="T2" fmla="*/ 11 w 11"/>
                  <a:gd name="T3" fmla="*/ 34 h 34"/>
                  <a:gd name="T4" fmla="*/ 11 w 11"/>
                  <a:gd name="T5" fmla="*/ 33 h 34"/>
                  <a:gd name="T6" fmla="*/ 11 w 11"/>
                  <a:gd name="T7" fmla="*/ 0 h 34"/>
                  <a:gd name="T8" fmla="*/ 11 w 11"/>
                  <a:gd name="T9" fmla="*/ 0 h 34"/>
                  <a:gd name="T10" fmla="*/ 1 w 11"/>
                  <a:gd name="T11" fmla="*/ 0 h 34"/>
                  <a:gd name="T12" fmla="*/ 0 w 11"/>
                  <a:gd name="T13" fmla="*/ 0 h 34"/>
                  <a:gd name="T14" fmla="*/ 0 w 11"/>
                  <a:gd name="T15" fmla="*/ 33 h 34"/>
                  <a:gd name="T16" fmla="*/ 1 w 11"/>
                  <a:gd name="T17" fmla="*/ 34 h 34"/>
                  <a:gd name="T18" fmla="*/ 1 w 11"/>
                  <a:gd name="T19" fmla="*/ 1 h 34"/>
                  <a:gd name="T20" fmla="*/ 10 w 11"/>
                  <a:gd name="T21" fmla="*/ 1 h 34"/>
                  <a:gd name="T22" fmla="*/ 10 w 11"/>
                  <a:gd name="T23" fmla="*/ 32 h 34"/>
                  <a:gd name="T24" fmla="*/ 1 w 11"/>
                  <a:gd name="T25" fmla="*/ 32 h 34"/>
                  <a:gd name="T26" fmla="*/ 1 w 11"/>
                  <a:gd name="T27" fmla="*/ 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34">
                    <a:moveTo>
                      <a:pt x="1" y="34"/>
                    </a:move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4"/>
                      <a:pt x="0" y="34"/>
                      <a:pt x="1" y="34"/>
                    </a:cubicBezTo>
                    <a:close/>
                    <a:moveTo>
                      <a:pt x="1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" y="32"/>
                      <a:pt x="1" y="32"/>
                      <a:pt x="1" y="32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  <p:sp>
            <p:nvSpPr>
              <p:cNvPr id="62" name="Freeform 9">
                <a:extLst>
                  <a:ext uri="{FF2B5EF4-FFF2-40B4-BE49-F238E27FC236}">
                    <a16:creationId xmlns:a16="http://schemas.microsoft.com/office/drawing/2014/main" id="{02E69C4A-90DE-4E76-B8CE-30362531AD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0267613" y="3425661"/>
                <a:ext cx="114300" cy="458788"/>
              </a:xfrm>
              <a:custGeom>
                <a:avLst/>
                <a:gdLst>
                  <a:gd name="T0" fmla="*/ 1 w 12"/>
                  <a:gd name="T1" fmla="*/ 48 h 48"/>
                  <a:gd name="T2" fmla="*/ 11 w 12"/>
                  <a:gd name="T3" fmla="*/ 48 h 48"/>
                  <a:gd name="T4" fmla="*/ 12 w 12"/>
                  <a:gd name="T5" fmla="*/ 47 h 48"/>
                  <a:gd name="T6" fmla="*/ 12 w 12"/>
                  <a:gd name="T7" fmla="*/ 1 h 48"/>
                  <a:gd name="T8" fmla="*/ 11 w 12"/>
                  <a:gd name="T9" fmla="*/ 0 h 48"/>
                  <a:gd name="T10" fmla="*/ 1 w 12"/>
                  <a:gd name="T11" fmla="*/ 0 h 48"/>
                  <a:gd name="T12" fmla="*/ 0 w 12"/>
                  <a:gd name="T13" fmla="*/ 1 h 48"/>
                  <a:gd name="T14" fmla="*/ 0 w 12"/>
                  <a:gd name="T15" fmla="*/ 47 h 48"/>
                  <a:gd name="T16" fmla="*/ 1 w 12"/>
                  <a:gd name="T17" fmla="*/ 48 h 48"/>
                  <a:gd name="T18" fmla="*/ 2 w 12"/>
                  <a:gd name="T19" fmla="*/ 2 h 48"/>
                  <a:gd name="T20" fmla="*/ 10 w 12"/>
                  <a:gd name="T21" fmla="*/ 2 h 48"/>
                  <a:gd name="T22" fmla="*/ 10 w 12"/>
                  <a:gd name="T23" fmla="*/ 46 h 48"/>
                  <a:gd name="T24" fmla="*/ 2 w 12"/>
                  <a:gd name="T25" fmla="*/ 46 h 48"/>
                  <a:gd name="T26" fmla="*/ 2 w 12"/>
                  <a:gd name="T27" fmla="*/ 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48">
                    <a:moveTo>
                      <a:pt x="1" y="48"/>
                    </a:move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2" y="48"/>
                      <a:pt x="12" y="47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8"/>
                      <a:pt x="0" y="48"/>
                      <a:pt x="1" y="48"/>
                    </a:cubicBezTo>
                    <a:close/>
                    <a:moveTo>
                      <a:pt x="2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2" y="46"/>
                      <a:pt x="2" y="46"/>
                      <a:pt x="2" y="46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  <p:sp>
            <p:nvSpPr>
              <p:cNvPr id="63" name="Freeform 10">
                <a:extLst>
                  <a:ext uri="{FF2B5EF4-FFF2-40B4-BE49-F238E27FC236}">
                    <a16:creationId xmlns:a16="http://schemas.microsoft.com/office/drawing/2014/main" id="{BFF2C088-A706-48C2-8623-CA71186540F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0420013" y="3349461"/>
                <a:ext cx="114300" cy="534988"/>
              </a:xfrm>
              <a:custGeom>
                <a:avLst/>
                <a:gdLst>
                  <a:gd name="T0" fmla="*/ 1 w 12"/>
                  <a:gd name="T1" fmla="*/ 56 h 56"/>
                  <a:gd name="T2" fmla="*/ 11 w 12"/>
                  <a:gd name="T3" fmla="*/ 56 h 56"/>
                  <a:gd name="T4" fmla="*/ 12 w 12"/>
                  <a:gd name="T5" fmla="*/ 55 h 56"/>
                  <a:gd name="T6" fmla="*/ 12 w 12"/>
                  <a:gd name="T7" fmla="*/ 1 h 56"/>
                  <a:gd name="T8" fmla="*/ 11 w 12"/>
                  <a:gd name="T9" fmla="*/ 0 h 56"/>
                  <a:gd name="T10" fmla="*/ 1 w 12"/>
                  <a:gd name="T11" fmla="*/ 0 h 56"/>
                  <a:gd name="T12" fmla="*/ 0 w 12"/>
                  <a:gd name="T13" fmla="*/ 1 h 56"/>
                  <a:gd name="T14" fmla="*/ 0 w 12"/>
                  <a:gd name="T15" fmla="*/ 55 h 56"/>
                  <a:gd name="T16" fmla="*/ 1 w 12"/>
                  <a:gd name="T17" fmla="*/ 56 h 56"/>
                  <a:gd name="T18" fmla="*/ 2 w 12"/>
                  <a:gd name="T19" fmla="*/ 2 h 56"/>
                  <a:gd name="T20" fmla="*/ 10 w 12"/>
                  <a:gd name="T21" fmla="*/ 2 h 56"/>
                  <a:gd name="T22" fmla="*/ 10 w 12"/>
                  <a:gd name="T23" fmla="*/ 54 h 56"/>
                  <a:gd name="T24" fmla="*/ 2 w 12"/>
                  <a:gd name="T25" fmla="*/ 54 h 56"/>
                  <a:gd name="T26" fmla="*/ 2 w 12"/>
                  <a:gd name="T27" fmla="*/ 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56">
                    <a:moveTo>
                      <a:pt x="1" y="56"/>
                    </a:moveTo>
                    <a:cubicBezTo>
                      <a:pt x="11" y="56"/>
                      <a:pt x="11" y="56"/>
                      <a:pt x="11" y="56"/>
                    </a:cubicBezTo>
                    <a:cubicBezTo>
                      <a:pt x="11" y="56"/>
                      <a:pt x="12" y="56"/>
                      <a:pt x="12" y="55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6"/>
                      <a:pt x="0" y="56"/>
                      <a:pt x="1" y="56"/>
                    </a:cubicBezTo>
                    <a:close/>
                    <a:moveTo>
                      <a:pt x="2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2" y="54"/>
                      <a:pt x="2" y="54"/>
                      <a:pt x="2" y="54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</p:grpSp>
      </p:grpSp>
      <p:sp>
        <p:nvSpPr>
          <p:cNvPr id="64" name="Subtitle 2">
            <a:extLst>
              <a:ext uri="{FF2B5EF4-FFF2-40B4-BE49-F238E27FC236}">
                <a16:creationId xmlns:a16="http://schemas.microsoft.com/office/drawing/2014/main" id="{06BBF6EF-D2C8-4B25-BF16-46AABC2AD6FB}"/>
              </a:ext>
            </a:extLst>
          </p:cNvPr>
          <p:cNvSpPr txBox="1">
            <a:spLocks/>
          </p:cNvSpPr>
          <p:nvPr/>
        </p:nvSpPr>
        <p:spPr>
          <a:xfrm>
            <a:off x="6700779" y="4693596"/>
            <a:ext cx="4379604" cy="31204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“TIQXMMI “ Milliy tadqiqot universiteti talabasi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F343F8C-A0E8-4BE4-8E9F-B1E49ABD1A6D}"/>
              </a:ext>
            </a:extLst>
          </p:cNvPr>
          <p:cNvSpPr txBox="1"/>
          <p:nvPr/>
        </p:nvSpPr>
        <p:spPr>
          <a:xfrm>
            <a:off x="7521958" y="4180390"/>
            <a:ext cx="2803973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000" b="1" dirty="0">
                <a:solidFill>
                  <a:schemeClr val="accent2"/>
                </a:solidFill>
                <a:latin typeface="Times New Roman" pitchFamily="18" charset="0"/>
                <a:ea typeface="Poppins SemiBold" charset="0"/>
                <a:cs typeface="Times New Roman" pitchFamily="18" charset="0"/>
              </a:rPr>
              <a:t>Rustambek Qo’ldoshev 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75386E6-3ED9-4EDA-984D-00824B66C261}"/>
              </a:ext>
            </a:extLst>
          </p:cNvPr>
          <p:cNvSpPr/>
          <p:nvPr/>
        </p:nvSpPr>
        <p:spPr>
          <a:xfrm>
            <a:off x="8185650" y="5682656"/>
            <a:ext cx="1119717" cy="359555"/>
          </a:xfrm>
          <a:prstGeom prst="rect">
            <a:avLst/>
          </a:prstGeom>
          <a:solidFill>
            <a:schemeClr val="accent1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spc="3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NOMZOD</a:t>
            </a:r>
          </a:p>
        </p:txBody>
      </p:sp>
      <p:sp>
        <p:nvSpPr>
          <p:cNvPr id="67" name="Freeform 168">
            <a:extLst>
              <a:ext uri="{FF2B5EF4-FFF2-40B4-BE49-F238E27FC236}">
                <a16:creationId xmlns:a16="http://schemas.microsoft.com/office/drawing/2014/main" id="{F7AB2350-A271-4D02-8CC5-C81D2FA1ACF4}"/>
              </a:ext>
            </a:extLst>
          </p:cNvPr>
          <p:cNvSpPr>
            <a:spLocks noEditPoints="1"/>
          </p:cNvSpPr>
          <p:nvPr/>
        </p:nvSpPr>
        <p:spPr bwMode="auto">
          <a:xfrm>
            <a:off x="345896" y="2619661"/>
            <a:ext cx="464245" cy="450177"/>
          </a:xfrm>
          <a:custGeom>
            <a:avLst/>
            <a:gdLst>
              <a:gd name="T0" fmla="*/ 0 w 66"/>
              <a:gd name="T1" fmla="*/ 56 h 64"/>
              <a:gd name="T2" fmla="*/ 2 w 66"/>
              <a:gd name="T3" fmla="*/ 61 h 64"/>
              <a:gd name="T4" fmla="*/ 3 w 66"/>
              <a:gd name="T5" fmla="*/ 62 h 64"/>
              <a:gd name="T6" fmla="*/ 8 w 66"/>
              <a:gd name="T7" fmla="*/ 64 h 64"/>
              <a:gd name="T8" fmla="*/ 14 w 66"/>
              <a:gd name="T9" fmla="*/ 62 h 64"/>
              <a:gd name="T10" fmla="*/ 29 w 66"/>
              <a:gd name="T11" fmla="*/ 46 h 64"/>
              <a:gd name="T12" fmla="*/ 40 w 66"/>
              <a:gd name="T13" fmla="*/ 48 h 64"/>
              <a:gd name="T14" fmla="*/ 57 w 66"/>
              <a:gd name="T15" fmla="*/ 41 h 64"/>
              <a:gd name="T16" fmla="*/ 57 w 66"/>
              <a:gd name="T17" fmla="*/ 7 h 64"/>
              <a:gd name="T18" fmla="*/ 40 w 66"/>
              <a:gd name="T19" fmla="*/ 0 h 64"/>
              <a:gd name="T20" fmla="*/ 23 w 66"/>
              <a:gd name="T21" fmla="*/ 7 h 64"/>
              <a:gd name="T22" fmla="*/ 18 w 66"/>
              <a:gd name="T23" fmla="*/ 35 h 64"/>
              <a:gd name="T24" fmla="*/ 2 w 66"/>
              <a:gd name="T25" fmla="*/ 50 h 64"/>
              <a:gd name="T26" fmla="*/ 0 w 66"/>
              <a:gd name="T27" fmla="*/ 56 h 64"/>
              <a:gd name="T28" fmla="*/ 40 w 66"/>
              <a:gd name="T29" fmla="*/ 45 h 64"/>
              <a:gd name="T30" fmla="*/ 25 w 66"/>
              <a:gd name="T31" fmla="*/ 39 h 64"/>
              <a:gd name="T32" fmla="*/ 25 w 66"/>
              <a:gd name="T33" fmla="*/ 9 h 64"/>
              <a:gd name="T34" fmla="*/ 40 w 66"/>
              <a:gd name="T35" fmla="*/ 3 h 64"/>
              <a:gd name="T36" fmla="*/ 55 w 66"/>
              <a:gd name="T37" fmla="*/ 9 h 64"/>
              <a:gd name="T38" fmla="*/ 55 w 66"/>
              <a:gd name="T39" fmla="*/ 39 h 64"/>
              <a:gd name="T40" fmla="*/ 40 w 66"/>
              <a:gd name="T41" fmla="*/ 45 h 64"/>
              <a:gd name="T42" fmla="*/ 3 w 66"/>
              <a:gd name="T43" fmla="*/ 56 h 64"/>
              <a:gd name="T44" fmla="*/ 5 w 66"/>
              <a:gd name="T45" fmla="*/ 52 h 64"/>
              <a:gd name="T46" fmla="*/ 20 w 66"/>
              <a:gd name="T47" fmla="*/ 38 h 64"/>
              <a:gd name="T48" fmla="*/ 23 w 66"/>
              <a:gd name="T49" fmla="*/ 41 h 64"/>
              <a:gd name="T50" fmla="*/ 26 w 66"/>
              <a:gd name="T51" fmla="*/ 44 h 64"/>
              <a:gd name="T52" fmla="*/ 12 w 66"/>
              <a:gd name="T53" fmla="*/ 59 h 64"/>
              <a:gd name="T54" fmla="*/ 5 w 66"/>
              <a:gd name="T55" fmla="*/ 59 h 64"/>
              <a:gd name="T56" fmla="*/ 5 w 66"/>
              <a:gd name="T57" fmla="*/ 59 h 64"/>
              <a:gd name="T58" fmla="*/ 3 w 66"/>
              <a:gd name="T59" fmla="*/ 56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6" h="64">
                <a:moveTo>
                  <a:pt x="0" y="56"/>
                </a:moveTo>
                <a:cubicBezTo>
                  <a:pt x="0" y="58"/>
                  <a:pt x="1" y="60"/>
                  <a:pt x="2" y="61"/>
                </a:cubicBezTo>
                <a:cubicBezTo>
                  <a:pt x="3" y="62"/>
                  <a:pt x="3" y="62"/>
                  <a:pt x="3" y="62"/>
                </a:cubicBezTo>
                <a:cubicBezTo>
                  <a:pt x="4" y="63"/>
                  <a:pt x="6" y="64"/>
                  <a:pt x="8" y="64"/>
                </a:cubicBezTo>
                <a:cubicBezTo>
                  <a:pt x="10" y="64"/>
                  <a:pt x="12" y="63"/>
                  <a:pt x="14" y="62"/>
                </a:cubicBezTo>
                <a:cubicBezTo>
                  <a:pt x="29" y="46"/>
                  <a:pt x="29" y="46"/>
                  <a:pt x="29" y="46"/>
                </a:cubicBezTo>
                <a:cubicBezTo>
                  <a:pt x="33" y="48"/>
                  <a:pt x="36" y="48"/>
                  <a:pt x="40" y="48"/>
                </a:cubicBezTo>
                <a:cubicBezTo>
                  <a:pt x="46" y="48"/>
                  <a:pt x="52" y="46"/>
                  <a:pt x="57" y="41"/>
                </a:cubicBezTo>
                <a:cubicBezTo>
                  <a:pt x="66" y="32"/>
                  <a:pt x="66" y="17"/>
                  <a:pt x="57" y="7"/>
                </a:cubicBezTo>
                <a:cubicBezTo>
                  <a:pt x="52" y="2"/>
                  <a:pt x="46" y="0"/>
                  <a:pt x="40" y="0"/>
                </a:cubicBezTo>
                <a:cubicBezTo>
                  <a:pt x="33" y="0"/>
                  <a:pt x="27" y="3"/>
                  <a:pt x="23" y="7"/>
                </a:cubicBezTo>
                <a:cubicBezTo>
                  <a:pt x="15" y="15"/>
                  <a:pt x="14" y="26"/>
                  <a:pt x="18" y="35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2"/>
                  <a:pt x="0" y="54"/>
                  <a:pt x="0" y="56"/>
                </a:cubicBezTo>
                <a:close/>
                <a:moveTo>
                  <a:pt x="40" y="45"/>
                </a:moveTo>
                <a:cubicBezTo>
                  <a:pt x="34" y="45"/>
                  <a:pt x="29" y="43"/>
                  <a:pt x="25" y="39"/>
                </a:cubicBezTo>
                <a:cubicBezTo>
                  <a:pt x="17" y="31"/>
                  <a:pt x="17" y="18"/>
                  <a:pt x="25" y="9"/>
                </a:cubicBezTo>
                <a:cubicBezTo>
                  <a:pt x="29" y="6"/>
                  <a:pt x="34" y="3"/>
                  <a:pt x="40" y="3"/>
                </a:cubicBezTo>
                <a:cubicBezTo>
                  <a:pt x="45" y="3"/>
                  <a:pt x="51" y="5"/>
                  <a:pt x="55" y="9"/>
                </a:cubicBezTo>
                <a:cubicBezTo>
                  <a:pt x="63" y="18"/>
                  <a:pt x="63" y="31"/>
                  <a:pt x="55" y="39"/>
                </a:cubicBezTo>
                <a:cubicBezTo>
                  <a:pt x="51" y="43"/>
                  <a:pt x="45" y="45"/>
                  <a:pt x="40" y="45"/>
                </a:cubicBezTo>
                <a:close/>
                <a:moveTo>
                  <a:pt x="3" y="56"/>
                </a:moveTo>
                <a:cubicBezTo>
                  <a:pt x="3" y="54"/>
                  <a:pt x="4" y="53"/>
                  <a:pt x="5" y="52"/>
                </a:cubicBezTo>
                <a:cubicBezTo>
                  <a:pt x="20" y="38"/>
                  <a:pt x="20" y="38"/>
                  <a:pt x="20" y="38"/>
                </a:cubicBezTo>
                <a:cubicBezTo>
                  <a:pt x="20" y="39"/>
                  <a:pt x="22" y="40"/>
                  <a:pt x="23" y="41"/>
                </a:cubicBezTo>
                <a:cubicBezTo>
                  <a:pt x="24" y="42"/>
                  <a:pt x="25" y="44"/>
                  <a:pt x="26" y="44"/>
                </a:cubicBezTo>
                <a:cubicBezTo>
                  <a:pt x="12" y="59"/>
                  <a:pt x="12" y="59"/>
                  <a:pt x="12" y="59"/>
                </a:cubicBezTo>
                <a:cubicBezTo>
                  <a:pt x="10" y="61"/>
                  <a:pt x="7" y="61"/>
                  <a:pt x="5" y="59"/>
                </a:cubicBezTo>
                <a:cubicBezTo>
                  <a:pt x="5" y="59"/>
                  <a:pt x="5" y="59"/>
                  <a:pt x="5" y="59"/>
                </a:cubicBezTo>
                <a:cubicBezTo>
                  <a:pt x="4" y="58"/>
                  <a:pt x="3" y="57"/>
                  <a:pt x="3" y="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27030804-64E1-4C20-803E-D7AC38F1A8CD}"/>
              </a:ext>
            </a:extLst>
          </p:cNvPr>
          <p:cNvSpPr txBox="1"/>
          <p:nvPr/>
        </p:nvSpPr>
        <p:spPr>
          <a:xfrm>
            <a:off x="20529" y="3434210"/>
            <a:ext cx="6934912" cy="280076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22.06.1997- yil Buxoro viloyati Olot tumanida</a:t>
            </a:r>
            <a:r>
              <a:rPr lang="ru-RU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tug’ilgan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600" b="1" dirty="0">
              <a:solidFill>
                <a:schemeClr val="accent6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Millati: O‘zbek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Oilaviy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ahvoli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uylanmagan</a:t>
            </a:r>
            <a:endParaRPr lang="en-US" sz="1600" b="1" dirty="0">
              <a:solidFill>
                <a:schemeClr val="accent6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Muqaddam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sudlanmagan</a:t>
            </a:r>
            <a:endParaRPr lang="en-US" sz="1600" b="1" dirty="0">
              <a:solidFill>
                <a:schemeClr val="accent6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TIQXMMI “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Gidromelioratsiya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fakulteti</a:t>
            </a:r>
            <a:endParaRPr lang="en-US" sz="1600" b="1" dirty="0">
              <a:solidFill>
                <a:schemeClr val="accent6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/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3-bosqich 10-guruh talabasi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Mening biznes g'oyam-2017 “Kelajak fermeri” stipendiyasi sohibi.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Alohida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qobilyatlari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Liderlik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Tartibli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Mas’uliyatlilik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342900" indent="-342900"/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Kreativlik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Notiqlik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Ijodkorlik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Tirishqoqlik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h/k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1600" b="1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Hayotdagi shiori: Orzular osmon emas, maqsadlar aniq bo'lsin!</a:t>
            </a:r>
            <a:br>
              <a:rPr lang="en-US" sz="1600" dirty="0">
                <a:solidFill>
                  <a:schemeClr val="accent6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dirty="0">
              <a:solidFill>
                <a:schemeClr val="accent6">
                  <a:lumMod val="90000"/>
                  <a:lumOff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777CBA7-CC7A-4A5A-8974-3E7B05B3D79A}"/>
              </a:ext>
            </a:extLst>
          </p:cNvPr>
          <p:cNvSpPr/>
          <p:nvPr/>
        </p:nvSpPr>
        <p:spPr>
          <a:xfrm>
            <a:off x="7039100" y="6223479"/>
            <a:ext cx="3533069" cy="37598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HOZIRCHA SHULAR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9133097-FEDE-474F-A582-AAD0C169B5D0}"/>
              </a:ext>
            </a:extLst>
          </p:cNvPr>
          <p:cNvSpPr txBox="1"/>
          <p:nvPr/>
        </p:nvSpPr>
        <p:spPr>
          <a:xfrm>
            <a:off x="5481003" y="1379263"/>
            <a:ext cx="9124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10%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7599348" y="997491"/>
            <a:ext cx="2582464" cy="3045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104652"/>
      </p:ext>
    </p:extLst>
  </p:cSld>
  <p:clrMapOvr>
    <a:masterClrMapping/>
  </p:clrMapOvr>
  <p:transition>
    <p:plus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Таблица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993505"/>
              </p:ext>
            </p:extLst>
          </p:nvPr>
        </p:nvGraphicFramePr>
        <p:xfrm>
          <a:off x="6215532" y="1175657"/>
          <a:ext cx="5889383" cy="5615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89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40446">
                <a:tc>
                  <a:txBody>
                    <a:bodyPr/>
                    <a:lstStyle/>
                    <a:p>
                      <a:pPr algn="just"/>
                      <a:r>
                        <a:rPr lang="en-US" sz="145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Gidromelioratsiya</a:t>
                      </a:r>
                      <a:r>
                        <a:rPr lang="en-US" sz="145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fakulteti</a:t>
                      </a:r>
                      <a:r>
                        <a:rPr lang="en-US" sz="145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1923-yilda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Turkiston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davlat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universitetining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texnika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fakulteti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tarkibida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“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Melioratsiya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muhandisligi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”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yo’nalishi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bo’yicha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soha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kadrlarini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tayyorlash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maqsadida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tashkil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etilgan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1934-yil 16-noyabrda “Toshkent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irrigatsiya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qishloq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xo’jaligini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mexanizatsiyalashtirish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injenerlari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instutti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”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tarkibida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faoliyat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ko’rata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boshlagan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Bugungi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kunda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fakultet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tarkibida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faoliyat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ko‘rsatayotgan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“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Gidravlika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gidroinformatika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Irrgatsiya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melioratsiya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Gidromeliorativ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tizimlaridan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foydalanish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Ekologiya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suv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resurslarini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boshqarish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Pedagogika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psixologiya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o‘qitish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metodikasi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Gidrologiya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gidrogeologiya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”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Tuproqshunoslik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dehqonchilik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Fizika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kimyo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Jismoniy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madaniyat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sport»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kafedralari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Ekogis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markazi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professor-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o‘qituvchilari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talabalar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magistrlarga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keng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ko‘lamdagi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zamonaviy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talablar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doirasida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ta’lim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tarbiya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berib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kelmoqda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Oxirgi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yillarda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fakultetda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Suv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xo‘jaligi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melioratsiya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Ekologiya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atrof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muhit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muhofazasi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Gidrologiya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 «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Kasb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ta’limi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Suv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xo‘jaligi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melioratsiya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ta’lim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yo‘nalishlari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bo‘yicha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xalq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xo‘jaligi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tarmoqlari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uchun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mutaxasislar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tayyorlab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kelayotgan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bo‘lsa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2017-2018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o‘quv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yilidan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boshlab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O‘zbekiston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Respublika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Prezidentining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4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maydagi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PQ 2954-sonli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qarori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asosida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fakultet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tarkibida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yangi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“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Meliorativ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gidrogeologiya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”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ta’lim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yo‘nalishi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bo‘yicha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kadrlar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tayyorlash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yo‘lga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quyildi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Ushbu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ta’lim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yo‘nalishlari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bo‘yicha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bugungi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kunda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1800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nafar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talabalar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zamonaviy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sharoitda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tahsil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olmoqdalar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Shuningdek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fakultet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halqaro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hamkorlik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borasida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yetakchi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sifatida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AQSH,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Yevropa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MDX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Sharq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mamlakatlari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nufuzli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ilmiy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tadqiqot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institulari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universitetlari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bilan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keng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qamrovli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ilmiy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metodik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kadrlar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almashinuvi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yo‘nalishlarida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samarali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aloqa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tizimi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yo‘lga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50" b="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quyilgan</a:t>
                      </a:r>
                      <a:r>
                        <a:rPr lang="en-US" sz="145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en-US" sz="145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en-US" sz="145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MANBA: </a:t>
                      </a:r>
                      <a:r>
                        <a:rPr lang="en-US" sz="1450" b="0" i="0" dirty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tiiame.uz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7B04855B-ADDA-49A3-BECC-E327BA132A10}"/>
              </a:ext>
            </a:extLst>
          </p:cNvPr>
          <p:cNvSpPr/>
          <p:nvPr/>
        </p:nvSpPr>
        <p:spPr>
          <a:xfrm>
            <a:off x="1" y="804080"/>
            <a:ext cx="6096000" cy="60539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C27A674-91D6-4074-873F-BF285DE794DF}"/>
              </a:ext>
            </a:extLst>
          </p:cNvPr>
          <p:cNvSpPr/>
          <p:nvPr/>
        </p:nvSpPr>
        <p:spPr>
          <a:xfrm>
            <a:off x="0" y="-1"/>
            <a:ext cx="12178600" cy="53662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E0F56F1-EF87-47CB-85F9-37655D031CA6}"/>
              </a:ext>
            </a:extLst>
          </p:cNvPr>
          <p:cNvSpPr/>
          <p:nvPr/>
        </p:nvSpPr>
        <p:spPr>
          <a:xfrm>
            <a:off x="0" y="6321380"/>
            <a:ext cx="12178600" cy="53662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FE20B52-7EFE-4DD5-994E-C072E110F2FD}"/>
              </a:ext>
            </a:extLst>
          </p:cNvPr>
          <p:cNvGrpSpPr/>
          <p:nvPr/>
        </p:nvGrpSpPr>
        <p:grpSpPr>
          <a:xfrm>
            <a:off x="-13695" y="0"/>
            <a:ext cx="12205695" cy="6858000"/>
            <a:chOff x="-13695" y="0"/>
            <a:chExt cx="12205695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0D6BFE-DFF6-4ECF-B2E8-C84E19487D0A}"/>
                </a:ext>
              </a:extLst>
            </p:cNvPr>
            <p:cNvSpPr/>
            <p:nvPr/>
          </p:nvSpPr>
          <p:spPr>
            <a:xfrm>
              <a:off x="11655380" y="6321380"/>
              <a:ext cx="536620" cy="536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54D9FE-4FE7-4435-A545-6A4707EFF288}"/>
                </a:ext>
              </a:extLst>
            </p:cNvPr>
            <p:cNvSpPr/>
            <p:nvPr/>
          </p:nvSpPr>
          <p:spPr>
            <a:xfrm>
              <a:off x="11655380" y="5784760"/>
              <a:ext cx="536620" cy="5366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93">
              <a:extLst>
                <a:ext uri="{FF2B5EF4-FFF2-40B4-BE49-F238E27FC236}">
                  <a16:creationId xmlns:a16="http://schemas.microsoft.com/office/drawing/2014/main" id="{97C837E8-9835-415A-99F9-0A8B04FFDBD1}"/>
                </a:ext>
              </a:extLst>
            </p:cNvPr>
            <p:cNvSpPr>
              <a:spLocks noEditPoints="1"/>
            </p:cNvSpPr>
            <p:nvPr/>
          </p:nvSpPr>
          <p:spPr bwMode="auto">
            <a:xfrm rot="5400000">
              <a:off x="11832171" y="645379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0" name="Freeform 93">
              <a:extLst>
                <a:ext uri="{FF2B5EF4-FFF2-40B4-BE49-F238E27FC236}">
                  <a16:creationId xmlns:a16="http://schemas.microsoft.com/office/drawing/2014/main" id="{AC77254A-4244-4F50-ACE8-341DE009A093}"/>
                </a:ext>
              </a:extLst>
            </p:cNvPr>
            <p:cNvSpPr>
              <a:spLocks noEditPoints="1"/>
            </p:cNvSpPr>
            <p:nvPr/>
          </p:nvSpPr>
          <p:spPr bwMode="auto">
            <a:xfrm rot="16200000">
              <a:off x="11832171" y="591717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E81043F-80ED-4629-95C4-2B54FA712FE3}"/>
                </a:ext>
              </a:extLst>
            </p:cNvPr>
            <p:cNvSpPr/>
            <p:nvPr/>
          </p:nvSpPr>
          <p:spPr>
            <a:xfrm>
              <a:off x="-13695" y="0"/>
              <a:ext cx="536620" cy="536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8D6C395-1CF8-422B-83CC-C729BDA95F3F}"/>
                </a:ext>
              </a:extLst>
            </p:cNvPr>
            <p:cNvSpPr txBox="1"/>
            <p:nvPr/>
          </p:nvSpPr>
          <p:spPr>
            <a:xfrm>
              <a:off x="522925" y="114421"/>
              <a:ext cx="1847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400" b="1" dirty="0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AD75D29-8C3A-49B9-8244-25419CB2C6F2}"/>
                </a:ext>
              </a:extLst>
            </p:cNvPr>
            <p:cNvSpPr/>
            <p:nvPr/>
          </p:nvSpPr>
          <p:spPr>
            <a:xfrm>
              <a:off x="11923690" y="163378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FC05B36-997F-47FC-98D6-F903D2F712E4}"/>
                </a:ext>
              </a:extLst>
            </p:cNvPr>
            <p:cNvSpPr/>
            <p:nvPr/>
          </p:nvSpPr>
          <p:spPr>
            <a:xfrm>
              <a:off x="151196" y="6591269"/>
              <a:ext cx="104931" cy="1049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8936822-EFC0-43D1-B205-C7D3F814D6C8}"/>
                </a:ext>
              </a:extLst>
            </p:cNvPr>
            <p:cNvSpPr txBox="1"/>
            <p:nvPr/>
          </p:nvSpPr>
          <p:spPr>
            <a:xfrm rot="5400000">
              <a:off x="11184256" y="4632863"/>
              <a:ext cx="146546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spc="300" dirty="0">
                  <a:ln>
                    <a:solidFill>
                      <a:schemeClr val="accent1"/>
                    </a:solidFill>
                  </a:ln>
                  <a:noFill/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TIIAME</a:t>
              </a: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9789E5F6-B16D-49D6-90A3-AABB6A7DD75E}"/>
              </a:ext>
            </a:extLst>
          </p:cNvPr>
          <p:cNvSpPr txBox="1"/>
          <p:nvPr/>
        </p:nvSpPr>
        <p:spPr>
          <a:xfrm>
            <a:off x="6634555" y="486886"/>
            <a:ext cx="34291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Fakultet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endParaRPr lang="en-US" sz="36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0D4FAF1-5FC7-4D54-8427-DAC5D253572A}"/>
              </a:ext>
            </a:extLst>
          </p:cNvPr>
          <p:cNvSpPr/>
          <p:nvPr/>
        </p:nvSpPr>
        <p:spPr>
          <a:xfrm>
            <a:off x="6757037" y="1093580"/>
            <a:ext cx="1687716" cy="470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67" name="กลุ่ม 31">
            <a:extLst>
              <a:ext uri="{FF2B5EF4-FFF2-40B4-BE49-F238E27FC236}">
                <a16:creationId xmlns:a16="http://schemas.microsoft.com/office/drawing/2014/main" id="{4B764676-9473-4572-96A3-75C588A381FA}"/>
              </a:ext>
            </a:extLst>
          </p:cNvPr>
          <p:cNvGrpSpPr/>
          <p:nvPr/>
        </p:nvGrpSpPr>
        <p:grpSpPr>
          <a:xfrm>
            <a:off x="6251623" y="595824"/>
            <a:ext cx="315360" cy="429406"/>
            <a:chOff x="18896013" y="3273261"/>
            <a:chExt cx="504825" cy="687388"/>
          </a:xfrm>
          <a:solidFill>
            <a:schemeClr val="accent2"/>
          </a:solidFill>
        </p:grpSpPr>
        <p:sp>
          <p:nvSpPr>
            <p:cNvPr id="68" name="Freeform 21">
              <a:extLst>
                <a:ext uri="{FF2B5EF4-FFF2-40B4-BE49-F238E27FC236}">
                  <a16:creationId xmlns:a16="http://schemas.microsoft.com/office/drawing/2014/main" id="{DB788905-E2EC-431A-8DE9-C4A0B0F3F5F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896013" y="3273261"/>
              <a:ext cx="504825" cy="687388"/>
            </a:xfrm>
            <a:custGeom>
              <a:avLst/>
              <a:gdLst>
                <a:gd name="T0" fmla="*/ 48 w 53"/>
                <a:gd name="T1" fmla="*/ 7 h 72"/>
                <a:gd name="T2" fmla="*/ 32 w 53"/>
                <a:gd name="T3" fmla="*/ 7 h 72"/>
                <a:gd name="T4" fmla="*/ 32 w 53"/>
                <a:gd name="T5" fmla="*/ 5 h 72"/>
                <a:gd name="T6" fmla="*/ 26 w 53"/>
                <a:gd name="T7" fmla="*/ 0 h 72"/>
                <a:gd name="T8" fmla="*/ 21 w 53"/>
                <a:gd name="T9" fmla="*/ 5 h 72"/>
                <a:gd name="T10" fmla="*/ 21 w 53"/>
                <a:gd name="T11" fmla="*/ 7 h 72"/>
                <a:gd name="T12" fmla="*/ 4 w 53"/>
                <a:gd name="T13" fmla="*/ 7 h 72"/>
                <a:gd name="T14" fmla="*/ 0 w 53"/>
                <a:gd name="T15" fmla="*/ 11 h 72"/>
                <a:gd name="T16" fmla="*/ 0 w 53"/>
                <a:gd name="T17" fmla="*/ 68 h 72"/>
                <a:gd name="T18" fmla="*/ 4 w 53"/>
                <a:gd name="T19" fmla="*/ 72 h 72"/>
                <a:gd name="T20" fmla="*/ 48 w 53"/>
                <a:gd name="T21" fmla="*/ 72 h 72"/>
                <a:gd name="T22" fmla="*/ 53 w 53"/>
                <a:gd name="T23" fmla="*/ 68 h 72"/>
                <a:gd name="T24" fmla="*/ 53 w 53"/>
                <a:gd name="T25" fmla="*/ 11 h 72"/>
                <a:gd name="T26" fmla="*/ 48 w 53"/>
                <a:gd name="T27" fmla="*/ 7 h 72"/>
                <a:gd name="T28" fmla="*/ 21 w 53"/>
                <a:gd name="T29" fmla="*/ 11 h 72"/>
                <a:gd name="T30" fmla="*/ 32 w 53"/>
                <a:gd name="T31" fmla="*/ 11 h 72"/>
                <a:gd name="T32" fmla="*/ 33 w 53"/>
                <a:gd name="T33" fmla="*/ 12 h 72"/>
                <a:gd name="T34" fmla="*/ 32 w 53"/>
                <a:gd name="T35" fmla="*/ 14 h 72"/>
                <a:gd name="T36" fmla="*/ 21 w 53"/>
                <a:gd name="T37" fmla="*/ 14 h 72"/>
                <a:gd name="T38" fmla="*/ 19 w 53"/>
                <a:gd name="T39" fmla="*/ 12 h 72"/>
                <a:gd name="T40" fmla="*/ 21 w 53"/>
                <a:gd name="T41" fmla="*/ 11 h 72"/>
                <a:gd name="T42" fmla="*/ 24 w 53"/>
                <a:gd name="T43" fmla="*/ 5 h 72"/>
                <a:gd name="T44" fmla="*/ 26 w 53"/>
                <a:gd name="T45" fmla="*/ 3 h 72"/>
                <a:gd name="T46" fmla="*/ 29 w 53"/>
                <a:gd name="T47" fmla="*/ 5 h 72"/>
                <a:gd name="T48" fmla="*/ 29 w 53"/>
                <a:gd name="T49" fmla="*/ 7 h 72"/>
                <a:gd name="T50" fmla="*/ 24 w 53"/>
                <a:gd name="T51" fmla="*/ 7 h 72"/>
                <a:gd name="T52" fmla="*/ 24 w 53"/>
                <a:gd name="T53" fmla="*/ 5 h 72"/>
                <a:gd name="T54" fmla="*/ 50 w 53"/>
                <a:gd name="T55" fmla="*/ 68 h 72"/>
                <a:gd name="T56" fmla="*/ 48 w 53"/>
                <a:gd name="T57" fmla="*/ 70 h 72"/>
                <a:gd name="T58" fmla="*/ 4 w 53"/>
                <a:gd name="T59" fmla="*/ 70 h 72"/>
                <a:gd name="T60" fmla="*/ 3 w 53"/>
                <a:gd name="T61" fmla="*/ 68 h 72"/>
                <a:gd name="T62" fmla="*/ 3 w 53"/>
                <a:gd name="T63" fmla="*/ 11 h 72"/>
                <a:gd name="T64" fmla="*/ 4 w 53"/>
                <a:gd name="T65" fmla="*/ 10 h 72"/>
                <a:gd name="T66" fmla="*/ 18 w 53"/>
                <a:gd name="T67" fmla="*/ 10 h 72"/>
                <a:gd name="T68" fmla="*/ 16 w 53"/>
                <a:gd name="T69" fmla="*/ 12 h 72"/>
                <a:gd name="T70" fmla="*/ 21 w 53"/>
                <a:gd name="T71" fmla="*/ 17 h 72"/>
                <a:gd name="T72" fmla="*/ 32 w 53"/>
                <a:gd name="T73" fmla="*/ 17 h 72"/>
                <a:gd name="T74" fmla="*/ 36 w 53"/>
                <a:gd name="T75" fmla="*/ 12 h 72"/>
                <a:gd name="T76" fmla="*/ 35 w 53"/>
                <a:gd name="T77" fmla="*/ 10 h 72"/>
                <a:gd name="T78" fmla="*/ 48 w 53"/>
                <a:gd name="T79" fmla="*/ 10 h 72"/>
                <a:gd name="T80" fmla="*/ 50 w 53"/>
                <a:gd name="T81" fmla="*/ 11 h 72"/>
                <a:gd name="T82" fmla="*/ 50 w 53"/>
                <a:gd name="T83" fmla="*/ 6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3" h="72">
                  <a:moveTo>
                    <a:pt x="48" y="7"/>
                  </a:moveTo>
                  <a:cubicBezTo>
                    <a:pt x="32" y="7"/>
                    <a:pt x="32" y="7"/>
                    <a:pt x="32" y="7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2"/>
                    <a:pt x="29" y="0"/>
                    <a:pt x="26" y="0"/>
                  </a:cubicBezTo>
                  <a:cubicBezTo>
                    <a:pt x="23" y="0"/>
                    <a:pt x="21" y="2"/>
                    <a:pt x="21" y="5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9"/>
                    <a:pt x="0" y="11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1"/>
                    <a:pt x="2" y="72"/>
                    <a:pt x="4" y="72"/>
                  </a:cubicBezTo>
                  <a:cubicBezTo>
                    <a:pt x="48" y="72"/>
                    <a:pt x="48" y="72"/>
                    <a:pt x="48" y="72"/>
                  </a:cubicBezTo>
                  <a:cubicBezTo>
                    <a:pt x="51" y="72"/>
                    <a:pt x="53" y="71"/>
                    <a:pt x="53" y="6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9"/>
                    <a:pt x="51" y="7"/>
                    <a:pt x="48" y="7"/>
                  </a:cubicBezTo>
                  <a:close/>
                  <a:moveTo>
                    <a:pt x="21" y="11"/>
                  </a:moveTo>
                  <a:cubicBezTo>
                    <a:pt x="32" y="11"/>
                    <a:pt x="32" y="11"/>
                    <a:pt x="32" y="11"/>
                  </a:cubicBezTo>
                  <a:cubicBezTo>
                    <a:pt x="33" y="11"/>
                    <a:pt x="33" y="12"/>
                    <a:pt x="33" y="12"/>
                  </a:cubicBezTo>
                  <a:cubicBezTo>
                    <a:pt x="33" y="13"/>
                    <a:pt x="33" y="14"/>
                    <a:pt x="3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0" y="14"/>
                    <a:pt x="19" y="13"/>
                    <a:pt x="19" y="12"/>
                  </a:cubicBezTo>
                  <a:cubicBezTo>
                    <a:pt x="19" y="12"/>
                    <a:pt x="20" y="11"/>
                    <a:pt x="21" y="11"/>
                  </a:cubicBezTo>
                  <a:close/>
                  <a:moveTo>
                    <a:pt x="24" y="5"/>
                  </a:moveTo>
                  <a:cubicBezTo>
                    <a:pt x="24" y="4"/>
                    <a:pt x="25" y="3"/>
                    <a:pt x="26" y="3"/>
                  </a:cubicBezTo>
                  <a:cubicBezTo>
                    <a:pt x="28" y="3"/>
                    <a:pt x="29" y="4"/>
                    <a:pt x="29" y="5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4" y="7"/>
                    <a:pt x="24" y="7"/>
                    <a:pt x="24" y="7"/>
                  </a:cubicBezTo>
                  <a:lnTo>
                    <a:pt x="24" y="5"/>
                  </a:lnTo>
                  <a:close/>
                  <a:moveTo>
                    <a:pt x="50" y="68"/>
                  </a:moveTo>
                  <a:cubicBezTo>
                    <a:pt x="50" y="69"/>
                    <a:pt x="49" y="70"/>
                    <a:pt x="48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0"/>
                    <a:pt x="3" y="69"/>
                    <a:pt x="3" y="6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0"/>
                    <a:pt x="4" y="10"/>
                    <a:pt x="4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0"/>
                    <a:pt x="16" y="11"/>
                    <a:pt x="16" y="12"/>
                  </a:cubicBezTo>
                  <a:cubicBezTo>
                    <a:pt x="16" y="15"/>
                    <a:pt x="18" y="17"/>
                    <a:pt x="2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4" y="17"/>
                    <a:pt x="36" y="15"/>
                    <a:pt x="36" y="12"/>
                  </a:cubicBezTo>
                  <a:cubicBezTo>
                    <a:pt x="36" y="11"/>
                    <a:pt x="36" y="10"/>
                    <a:pt x="35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9" y="10"/>
                    <a:pt x="50" y="10"/>
                    <a:pt x="50" y="11"/>
                  </a:cubicBezTo>
                  <a:lnTo>
                    <a:pt x="5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69" name="Freeform 22">
              <a:extLst>
                <a:ext uri="{FF2B5EF4-FFF2-40B4-BE49-F238E27FC236}">
                  <a16:creationId xmlns:a16="http://schemas.microsoft.com/office/drawing/2014/main" id="{7F733BAB-0395-4F78-B297-FCC36B71A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62688" y="3492336"/>
              <a:ext cx="381000" cy="28575"/>
            </a:xfrm>
            <a:custGeom>
              <a:avLst/>
              <a:gdLst>
                <a:gd name="T0" fmla="*/ 38 w 40"/>
                <a:gd name="T1" fmla="*/ 0 h 3"/>
                <a:gd name="T2" fmla="*/ 1 w 40"/>
                <a:gd name="T3" fmla="*/ 0 h 3"/>
                <a:gd name="T4" fmla="*/ 0 w 40"/>
                <a:gd name="T5" fmla="*/ 2 h 3"/>
                <a:gd name="T6" fmla="*/ 1 w 40"/>
                <a:gd name="T7" fmla="*/ 3 h 3"/>
                <a:gd name="T8" fmla="*/ 38 w 40"/>
                <a:gd name="T9" fmla="*/ 3 h 3"/>
                <a:gd name="T10" fmla="*/ 40 w 40"/>
                <a:gd name="T11" fmla="*/ 2 h 3"/>
                <a:gd name="T12" fmla="*/ 38 w 40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">
                  <a:moveTo>
                    <a:pt x="3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9" y="3"/>
                    <a:pt x="40" y="3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70" name="Freeform 23">
              <a:extLst>
                <a:ext uri="{FF2B5EF4-FFF2-40B4-BE49-F238E27FC236}">
                  <a16:creationId xmlns:a16="http://schemas.microsoft.com/office/drawing/2014/main" id="{CFCE9D28-E248-4321-BBBE-84CEE17E19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62688" y="3606636"/>
              <a:ext cx="381000" cy="28575"/>
            </a:xfrm>
            <a:custGeom>
              <a:avLst/>
              <a:gdLst>
                <a:gd name="T0" fmla="*/ 38 w 40"/>
                <a:gd name="T1" fmla="*/ 0 h 3"/>
                <a:gd name="T2" fmla="*/ 1 w 40"/>
                <a:gd name="T3" fmla="*/ 0 h 3"/>
                <a:gd name="T4" fmla="*/ 0 w 40"/>
                <a:gd name="T5" fmla="*/ 1 h 3"/>
                <a:gd name="T6" fmla="*/ 1 w 40"/>
                <a:gd name="T7" fmla="*/ 3 h 3"/>
                <a:gd name="T8" fmla="*/ 38 w 40"/>
                <a:gd name="T9" fmla="*/ 3 h 3"/>
                <a:gd name="T10" fmla="*/ 40 w 40"/>
                <a:gd name="T11" fmla="*/ 1 h 3"/>
                <a:gd name="T12" fmla="*/ 38 w 40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">
                  <a:moveTo>
                    <a:pt x="3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9" y="3"/>
                    <a:pt x="40" y="2"/>
                    <a:pt x="40" y="1"/>
                  </a:cubicBezTo>
                  <a:cubicBezTo>
                    <a:pt x="40" y="1"/>
                    <a:pt x="39" y="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73" name="Freeform 24">
              <a:extLst>
                <a:ext uri="{FF2B5EF4-FFF2-40B4-BE49-F238E27FC236}">
                  <a16:creationId xmlns:a16="http://schemas.microsoft.com/office/drawing/2014/main" id="{505CA5CC-6FB2-4AB5-8108-3C83B45C2B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62688" y="3720936"/>
              <a:ext cx="381000" cy="20638"/>
            </a:xfrm>
            <a:custGeom>
              <a:avLst/>
              <a:gdLst>
                <a:gd name="T0" fmla="*/ 38 w 40"/>
                <a:gd name="T1" fmla="*/ 0 h 2"/>
                <a:gd name="T2" fmla="*/ 1 w 40"/>
                <a:gd name="T3" fmla="*/ 0 h 2"/>
                <a:gd name="T4" fmla="*/ 0 w 40"/>
                <a:gd name="T5" fmla="*/ 1 h 2"/>
                <a:gd name="T6" fmla="*/ 1 w 40"/>
                <a:gd name="T7" fmla="*/ 2 h 2"/>
                <a:gd name="T8" fmla="*/ 38 w 40"/>
                <a:gd name="T9" fmla="*/ 2 h 2"/>
                <a:gd name="T10" fmla="*/ 40 w 40"/>
                <a:gd name="T11" fmla="*/ 1 h 2"/>
                <a:gd name="T12" fmla="*/ 38 w 40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2">
                  <a:moveTo>
                    <a:pt x="3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2"/>
                    <a:pt x="40" y="1"/>
                  </a:cubicBezTo>
                  <a:cubicBezTo>
                    <a:pt x="40" y="0"/>
                    <a:pt x="39" y="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76" name="Freeform 25">
              <a:extLst>
                <a:ext uri="{FF2B5EF4-FFF2-40B4-BE49-F238E27FC236}">
                  <a16:creationId xmlns:a16="http://schemas.microsoft.com/office/drawing/2014/main" id="{81D82392-33B8-4D1F-830F-867F30560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62688" y="3827299"/>
              <a:ext cx="381000" cy="28575"/>
            </a:xfrm>
            <a:custGeom>
              <a:avLst/>
              <a:gdLst>
                <a:gd name="T0" fmla="*/ 38 w 40"/>
                <a:gd name="T1" fmla="*/ 0 h 3"/>
                <a:gd name="T2" fmla="*/ 1 w 40"/>
                <a:gd name="T3" fmla="*/ 0 h 3"/>
                <a:gd name="T4" fmla="*/ 0 w 40"/>
                <a:gd name="T5" fmla="*/ 2 h 3"/>
                <a:gd name="T6" fmla="*/ 1 w 40"/>
                <a:gd name="T7" fmla="*/ 3 h 3"/>
                <a:gd name="T8" fmla="*/ 38 w 40"/>
                <a:gd name="T9" fmla="*/ 3 h 3"/>
                <a:gd name="T10" fmla="*/ 40 w 40"/>
                <a:gd name="T11" fmla="*/ 2 h 3"/>
                <a:gd name="T12" fmla="*/ 38 w 40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">
                  <a:moveTo>
                    <a:pt x="3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9" y="3"/>
                    <a:pt x="40" y="2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87085" y="1140664"/>
            <a:ext cx="5944837" cy="5364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2081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>
            <a:extLst>
              <a:ext uri="{FF2B5EF4-FFF2-40B4-BE49-F238E27FC236}">
                <a16:creationId xmlns:a16="http://schemas.microsoft.com/office/drawing/2014/main" id="{0AC6B7E0-0A86-4229-AC92-11634CEB0BA4}"/>
              </a:ext>
            </a:extLst>
          </p:cNvPr>
          <p:cNvSpPr/>
          <p:nvPr/>
        </p:nvSpPr>
        <p:spPr>
          <a:xfrm>
            <a:off x="-13695" y="-2033"/>
            <a:ext cx="12178600" cy="536620"/>
          </a:xfrm>
          <a:prstGeom prst="rect">
            <a:avLst/>
          </a:prstGeom>
          <a:solidFill>
            <a:schemeClr val="accent2">
              <a:lumMod val="50000"/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E0F56F1-EF87-47CB-85F9-37655D031CA6}"/>
              </a:ext>
            </a:extLst>
          </p:cNvPr>
          <p:cNvSpPr/>
          <p:nvPr/>
        </p:nvSpPr>
        <p:spPr>
          <a:xfrm>
            <a:off x="0" y="6321380"/>
            <a:ext cx="12178600" cy="53662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FE20B52-7EFE-4DD5-994E-C072E110F2FD}"/>
              </a:ext>
            </a:extLst>
          </p:cNvPr>
          <p:cNvGrpSpPr/>
          <p:nvPr/>
        </p:nvGrpSpPr>
        <p:grpSpPr>
          <a:xfrm>
            <a:off x="-13695" y="0"/>
            <a:ext cx="12205695" cy="6858000"/>
            <a:chOff x="-13695" y="0"/>
            <a:chExt cx="12205695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0D6BFE-DFF6-4ECF-B2E8-C84E19487D0A}"/>
                </a:ext>
              </a:extLst>
            </p:cNvPr>
            <p:cNvSpPr/>
            <p:nvPr/>
          </p:nvSpPr>
          <p:spPr>
            <a:xfrm>
              <a:off x="11655380" y="6321380"/>
              <a:ext cx="536620" cy="536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54D9FE-4FE7-4435-A545-6A4707EFF288}"/>
                </a:ext>
              </a:extLst>
            </p:cNvPr>
            <p:cNvSpPr/>
            <p:nvPr/>
          </p:nvSpPr>
          <p:spPr>
            <a:xfrm>
              <a:off x="11655380" y="5784760"/>
              <a:ext cx="536620" cy="5366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93">
              <a:extLst>
                <a:ext uri="{FF2B5EF4-FFF2-40B4-BE49-F238E27FC236}">
                  <a16:creationId xmlns:a16="http://schemas.microsoft.com/office/drawing/2014/main" id="{97C837E8-9835-415A-99F9-0A8B04FFDBD1}"/>
                </a:ext>
              </a:extLst>
            </p:cNvPr>
            <p:cNvSpPr>
              <a:spLocks noEditPoints="1"/>
            </p:cNvSpPr>
            <p:nvPr/>
          </p:nvSpPr>
          <p:spPr bwMode="auto">
            <a:xfrm rot="5400000">
              <a:off x="11832171" y="645379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0" name="Freeform 93">
              <a:extLst>
                <a:ext uri="{FF2B5EF4-FFF2-40B4-BE49-F238E27FC236}">
                  <a16:creationId xmlns:a16="http://schemas.microsoft.com/office/drawing/2014/main" id="{AC77254A-4244-4F50-ACE8-341DE009A093}"/>
                </a:ext>
              </a:extLst>
            </p:cNvPr>
            <p:cNvSpPr>
              <a:spLocks noEditPoints="1"/>
            </p:cNvSpPr>
            <p:nvPr/>
          </p:nvSpPr>
          <p:spPr bwMode="auto">
            <a:xfrm rot="16200000">
              <a:off x="11832171" y="591717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E81043F-80ED-4629-95C4-2B54FA712FE3}"/>
                </a:ext>
              </a:extLst>
            </p:cNvPr>
            <p:cNvSpPr/>
            <p:nvPr/>
          </p:nvSpPr>
          <p:spPr>
            <a:xfrm>
              <a:off x="-13695" y="0"/>
              <a:ext cx="536620" cy="5366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8D6C395-1CF8-422B-83CC-C729BDA95F3F}"/>
                </a:ext>
              </a:extLst>
            </p:cNvPr>
            <p:cNvSpPr txBox="1"/>
            <p:nvPr/>
          </p:nvSpPr>
          <p:spPr>
            <a:xfrm>
              <a:off x="522925" y="114421"/>
              <a:ext cx="1847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1400" b="1" dirty="0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AD75D29-8C3A-49B9-8244-25419CB2C6F2}"/>
                </a:ext>
              </a:extLst>
            </p:cNvPr>
            <p:cNvSpPr/>
            <p:nvPr/>
          </p:nvSpPr>
          <p:spPr>
            <a:xfrm>
              <a:off x="11923690" y="163378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FC05B36-997F-47FC-98D6-F903D2F712E4}"/>
                </a:ext>
              </a:extLst>
            </p:cNvPr>
            <p:cNvSpPr/>
            <p:nvPr/>
          </p:nvSpPr>
          <p:spPr>
            <a:xfrm>
              <a:off x="151196" y="6591269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8936822-EFC0-43D1-B205-C7D3F814D6C8}"/>
                </a:ext>
              </a:extLst>
            </p:cNvPr>
            <p:cNvSpPr txBox="1"/>
            <p:nvPr/>
          </p:nvSpPr>
          <p:spPr>
            <a:xfrm rot="5400000">
              <a:off x="11184256" y="4632863"/>
              <a:ext cx="146546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spc="300" dirty="0">
                  <a:ln>
                    <a:solidFill>
                      <a:schemeClr val="accent1"/>
                    </a:solidFill>
                  </a:ln>
                  <a:noFill/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TIIAME</a:t>
              </a:r>
            </a:p>
          </p:txBody>
        </p:sp>
      </p:grpSp>
      <p:sp>
        <p:nvSpPr>
          <p:cNvPr id="40" name="Subtitle 2">
            <a:extLst>
              <a:ext uri="{FF2B5EF4-FFF2-40B4-BE49-F238E27FC236}">
                <a16:creationId xmlns:a16="http://schemas.microsoft.com/office/drawing/2014/main" id="{0B292861-7863-407A-8959-E6C4F1C02E05}"/>
              </a:ext>
            </a:extLst>
          </p:cNvPr>
          <p:cNvSpPr txBox="1">
            <a:spLocks/>
          </p:cNvSpPr>
          <p:nvPr/>
        </p:nvSpPr>
        <p:spPr>
          <a:xfrm>
            <a:off x="696681" y="5064788"/>
            <a:ext cx="2486250" cy="113573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yoshlarni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musiqa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rassomlik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,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adabiyot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,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teatr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san’aning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boshqa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turlari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istedodini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yuksaltirish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4BB2115-64C4-40E0-8ABB-9D4AE4B5D44B}"/>
              </a:ext>
            </a:extLst>
          </p:cNvPr>
          <p:cNvSpPr txBox="1"/>
          <p:nvPr/>
        </p:nvSpPr>
        <p:spPr>
          <a:xfrm>
            <a:off x="1275594" y="4572233"/>
            <a:ext cx="1401346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Ijodkorlar</a:t>
            </a:r>
            <a:endParaRPr lang="en-US" sz="2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Poppins SemiBold" charset="0"/>
              <a:cs typeface="Times New Roman" pitchFamily="18" charset="0"/>
            </a:endParaRP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id="{01850C14-83DA-4985-A2FE-7075AA84872D}"/>
              </a:ext>
            </a:extLst>
          </p:cNvPr>
          <p:cNvSpPr txBox="1">
            <a:spLocks/>
          </p:cNvSpPr>
          <p:nvPr/>
        </p:nvSpPr>
        <p:spPr>
          <a:xfrm>
            <a:off x="3323774" y="5079302"/>
            <a:ext cx="2728686" cy="139221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yoshlarni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jismoniy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chiniqtirish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(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ayniqsa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qizlarni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),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nufuzli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universiyada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o’yinlariga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jalb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qilish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,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muvfaqqiyatli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ishtiroki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uchun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zarur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sharoitlar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yaratish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DE21511-40B1-484E-9F62-9C94AA2A0E44}"/>
              </a:ext>
            </a:extLst>
          </p:cNvPr>
          <p:cNvSpPr txBox="1"/>
          <p:nvPr/>
        </p:nvSpPr>
        <p:spPr>
          <a:xfrm>
            <a:off x="4044997" y="4572233"/>
            <a:ext cx="1593706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Chimpionlar</a:t>
            </a:r>
            <a:endParaRPr lang="en-US" sz="20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Poppins SemiBold" charset="0"/>
              <a:cs typeface="Times New Roman" pitchFamily="18" charset="0"/>
            </a:endParaRPr>
          </a:p>
        </p:txBody>
      </p:sp>
      <p:sp>
        <p:nvSpPr>
          <p:cNvPr id="44" name="Subtitle 2">
            <a:extLst>
              <a:ext uri="{FF2B5EF4-FFF2-40B4-BE49-F238E27FC236}">
                <a16:creationId xmlns:a16="http://schemas.microsoft.com/office/drawing/2014/main" id="{2C58290F-D060-4602-A99D-903C5D77F95E}"/>
              </a:ext>
            </a:extLst>
          </p:cNvPr>
          <p:cNvSpPr txBox="1">
            <a:spLocks/>
          </p:cNvSpPr>
          <p:nvPr/>
        </p:nvSpPr>
        <p:spPr>
          <a:xfrm>
            <a:off x="6210515" y="5064788"/>
            <a:ext cx="2469034" cy="139221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yoshlarni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IT,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auvto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cad, 3DS MAX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dasturlarini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internetdan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to’g’ri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samarali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foydalanishni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hamda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SMMni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o’rgatish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37BD254-9AD1-412A-9194-826BCC56F2A6}"/>
              </a:ext>
            </a:extLst>
          </p:cNvPr>
          <p:cNvSpPr txBox="1"/>
          <p:nvPr/>
        </p:nvSpPr>
        <p:spPr>
          <a:xfrm>
            <a:off x="6549863" y="4587621"/>
            <a:ext cx="1911976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Dasturchilar</a:t>
            </a:r>
            <a:endParaRPr lang="en-US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Poppins SemiBold" charset="0"/>
              <a:cs typeface="Open Sans" panose="020B0606030504020204" pitchFamily="34" charset="0"/>
            </a:endParaRPr>
          </a:p>
        </p:txBody>
      </p:sp>
      <p:sp>
        <p:nvSpPr>
          <p:cNvPr id="46" name="Subtitle 2">
            <a:extLst>
              <a:ext uri="{FF2B5EF4-FFF2-40B4-BE49-F238E27FC236}">
                <a16:creationId xmlns:a16="http://schemas.microsoft.com/office/drawing/2014/main" id="{BE7F2080-EE98-425D-9225-619C87CB34D4}"/>
              </a:ext>
            </a:extLst>
          </p:cNvPr>
          <p:cNvSpPr txBox="1">
            <a:spLocks/>
          </p:cNvSpPr>
          <p:nvPr/>
        </p:nvSpPr>
        <p:spPr>
          <a:xfrm>
            <a:off x="8824686" y="5093816"/>
            <a:ext cx="2786743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yoshlarni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ma’naviyatini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yuksaltirish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ular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o’rtasida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kitobxonlikni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keng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targ’ib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qilish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9859D4A-08D6-4213-98E7-2EDA9A74AD3C}"/>
              </a:ext>
            </a:extLst>
          </p:cNvPr>
          <p:cNvSpPr txBox="1"/>
          <p:nvPr/>
        </p:nvSpPr>
        <p:spPr>
          <a:xfrm>
            <a:off x="9204277" y="4615775"/>
            <a:ext cx="2227982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Madaniyat</a:t>
            </a:r>
            <a:r>
              <a:rPr lang="en-US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 </a:t>
            </a:r>
            <a:r>
              <a:rPr lang="en-US" sz="20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va</a:t>
            </a:r>
            <a:r>
              <a:rPr lang="en-US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 </a:t>
            </a:r>
            <a:r>
              <a:rPr lang="en-US" sz="20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ma’rifat</a:t>
            </a:r>
            <a:endParaRPr lang="en-US" sz="20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Poppins SemiBold" charset="0"/>
              <a:cs typeface="Open Sans" panose="020B060603050402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5919A07-7D70-4D61-8A70-40FDA069D026}"/>
              </a:ext>
            </a:extLst>
          </p:cNvPr>
          <p:cNvSpPr txBox="1"/>
          <p:nvPr/>
        </p:nvSpPr>
        <p:spPr>
          <a:xfrm>
            <a:off x="1375396" y="1077279"/>
            <a:ext cx="39236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Ustuvor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Yo’nalishlar</a:t>
            </a:r>
            <a:endParaRPr lang="en-US" sz="32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21F1139-F964-4F47-8DE4-4A17904F8D65}"/>
              </a:ext>
            </a:extLst>
          </p:cNvPr>
          <p:cNvSpPr/>
          <p:nvPr/>
        </p:nvSpPr>
        <p:spPr>
          <a:xfrm>
            <a:off x="1484023" y="1626529"/>
            <a:ext cx="1401136" cy="550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B572606-2AED-428B-8193-FC93D839A890}"/>
              </a:ext>
            </a:extLst>
          </p:cNvPr>
          <p:cNvSpPr txBox="1"/>
          <p:nvPr/>
        </p:nvSpPr>
        <p:spPr>
          <a:xfrm>
            <a:off x="6919871" y="914390"/>
            <a:ext cx="12226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6600" dirty="0">
                <a:solidFill>
                  <a:schemeClr val="accent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  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6106F6BF-687E-4DF3-AA41-D3A695651FE2}"/>
              </a:ext>
            </a:extLst>
          </p:cNvPr>
          <p:cNvSpPr/>
          <p:nvPr/>
        </p:nvSpPr>
        <p:spPr>
          <a:xfrm>
            <a:off x="7643324" y="866785"/>
            <a:ext cx="39971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Fakultet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miqyosida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oshirilishi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ishlarning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to’rt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ustuvor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yo’nalishlari</a:t>
            </a:r>
            <a:r>
              <a:rPr lang="en-US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id-ID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Рисунок 29" descr="animation.gif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25000" r="25000"/>
          <a:stretch>
            <a:fillRect/>
          </a:stretch>
        </p:blipFill>
        <p:spPr>
          <a:xfrm>
            <a:off x="9176333" y="2376125"/>
            <a:ext cx="2083447" cy="2083447"/>
          </a:xfrm>
        </p:spPr>
      </p:pic>
      <p:pic>
        <p:nvPicPr>
          <p:cNvPr id="31" name="Рисунок 30" descr="photo_2021-09-12_13-53-30.jpg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3125" b="3125"/>
          <a:stretch>
            <a:fillRect/>
          </a:stretch>
        </p:blipFill>
        <p:spPr>
          <a:xfrm>
            <a:off x="6458963" y="2305720"/>
            <a:ext cx="2059221" cy="2059221"/>
          </a:xfrm>
        </p:spPr>
      </p:pic>
      <p:pic>
        <p:nvPicPr>
          <p:cNvPr id="32" name="Рисунок 31" descr="photo_2021-09-12_13-53-20.jpg"/>
          <p:cNvPicPr>
            <a:picLocks noGrp="1" noChangeAspect="1"/>
          </p:cNvPicPr>
          <p:nvPr>
            <p:ph type="pic" sz="quarter" idx="12"/>
          </p:nvPr>
        </p:nvPicPr>
        <p:blipFill>
          <a:blip r:embed="rId4"/>
          <a:srcRect/>
          <a:stretch>
            <a:fillRect/>
          </a:stretch>
        </p:blipFill>
        <p:spPr>
          <a:xfrm>
            <a:off x="3702048" y="2307761"/>
            <a:ext cx="2059221" cy="2059221"/>
          </a:xfrm>
        </p:spPr>
      </p:pic>
      <p:pic>
        <p:nvPicPr>
          <p:cNvPr id="33" name="Рисунок 32" descr="photo_2021-09-12_13-53-40.jpg"/>
          <p:cNvPicPr>
            <a:picLocks noGrp="1" noChangeAspect="1"/>
          </p:cNvPicPr>
          <p:nvPr>
            <p:ph type="pic" sz="quarter" idx="13"/>
          </p:nvPr>
        </p:nvPicPr>
        <p:blipFill>
          <a:blip r:embed="rId5"/>
          <a:srcRect l="25020" r="25020"/>
          <a:stretch>
            <a:fillRect/>
          </a:stretch>
        </p:blipFill>
        <p:spPr>
          <a:xfrm>
            <a:off x="975682" y="2340022"/>
            <a:ext cx="2059221" cy="2059221"/>
          </a:xfrm>
        </p:spPr>
      </p:pic>
    </p:spTree>
    <p:extLst>
      <p:ext uri="{BB962C8B-B14F-4D97-AF65-F5344CB8AC3E}">
        <p14:creationId xmlns:p14="http://schemas.microsoft.com/office/powerpoint/2010/main" val="2490868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asuberdi\Desktop\photo_2021-09-14_00-04-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1996" y="812798"/>
            <a:ext cx="3740014" cy="24964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48E8951C-39C2-4BD1-ABC7-86F0FFF858EF}"/>
              </a:ext>
            </a:extLst>
          </p:cNvPr>
          <p:cNvSpPr/>
          <p:nvPr/>
        </p:nvSpPr>
        <p:spPr>
          <a:xfrm>
            <a:off x="0" y="-1"/>
            <a:ext cx="12178600" cy="53662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B04855B-ADDA-49A3-BECC-E327BA132A10}"/>
              </a:ext>
            </a:extLst>
          </p:cNvPr>
          <p:cNvSpPr/>
          <p:nvPr/>
        </p:nvSpPr>
        <p:spPr>
          <a:xfrm flipV="1">
            <a:off x="-13695" y="3429000"/>
            <a:ext cx="12205695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E0F56F1-EF87-47CB-85F9-37655D031CA6}"/>
              </a:ext>
            </a:extLst>
          </p:cNvPr>
          <p:cNvSpPr/>
          <p:nvPr/>
        </p:nvSpPr>
        <p:spPr>
          <a:xfrm>
            <a:off x="0" y="6321380"/>
            <a:ext cx="12178600" cy="53662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FE20B52-7EFE-4DD5-994E-C072E110F2FD}"/>
              </a:ext>
            </a:extLst>
          </p:cNvPr>
          <p:cNvGrpSpPr/>
          <p:nvPr/>
        </p:nvGrpSpPr>
        <p:grpSpPr>
          <a:xfrm>
            <a:off x="-13695" y="0"/>
            <a:ext cx="12205695" cy="6858000"/>
            <a:chOff x="-13695" y="0"/>
            <a:chExt cx="12205695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0D6BFE-DFF6-4ECF-B2E8-C84E19487D0A}"/>
                </a:ext>
              </a:extLst>
            </p:cNvPr>
            <p:cNvSpPr/>
            <p:nvPr/>
          </p:nvSpPr>
          <p:spPr>
            <a:xfrm>
              <a:off x="11655380" y="6321380"/>
              <a:ext cx="536620" cy="536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54D9FE-4FE7-4435-A545-6A4707EFF288}"/>
                </a:ext>
              </a:extLst>
            </p:cNvPr>
            <p:cNvSpPr/>
            <p:nvPr/>
          </p:nvSpPr>
          <p:spPr>
            <a:xfrm>
              <a:off x="11655380" y="5784760"/>
              <a:ext cx="536620" cy="5366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93">
              <a:extLst>
                <a:ext uri="{FF2B5EF4-FFF2-40B4-BE49-F238E27FC236}">
                  <a16:creationId xmlns:a16="http://schemas.microsoft.com/office/drawing/2014/main" id="{97C837E8-9835-415A-99F9-0A8B04FFDBD1}"/>
                </a:ext>
              </a:extLst>
            </p:cNvPr>
            <p:cNvSpPr>
              <a:spLocks noEditPoints="1"/>
            </p:cNvSpPr>
            <p:nvPr/>
          </p:nvSpPr>
          <p:spPr bwMode="auto">
            <a:xfrm rot="5400000">
              <a:off x="11832171" y="645379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0" name="Freeform 93">
              <a:extLst>
                <a:ext uri="{FF2B5EF4-FFF2-40B4-BE49-F238E27FC236}">
                  <a16:creationId xmlns:a16="http://schemas.microsoft.com/office/drawing/2014/main" id="{AC77254A-4244-4F50-ACE8-341DE009A093}"/>
                </a:ext>
              </a:extLst>
            </p:cNvPr>
            <p:cNvSpPr>
              <a:spLocks noEditPoints="1"/>
            </p:cNvSpPr>
            <p:nvPr/>
          </p:nvSpPr>
          <p:spPr bwMode="auto">
            <a:xfrm rot="16200000">
              <a:off x="11832171" y="591717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E81043F-80ED-4629-95C4-2B54FA712FE3}"/>
                </a:ext>
              </a:extLst>
            </p:cNvPr>
            <p:cNvSpPr/>
            <p:nvPr/>
          </p:nvSpPr>
          <p:spPr>
            <a:xfrm>
              <a:off x="-13695" y="0"/>
              <a:ext cx="536620" cy="5366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AD75D29-8C3A-49B9-8244-25419CB2C6F2}"/>
                </a:ext>
              </a:extLst>
            </p:cNvPr>
            <p:cNvSpPr/>
            <p:nvPr/>
          </p:nvSpPr>
          <p:spPr>
            <a:xfrm>
              <a:off x="11923690" y="163378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FC05B36-997F-47FC-98D6-F903D2F712E4}"/>
                </a:ext>
              </a:extLst>
            </p:cNvPr>
            <p:cNvSpPr/>
            <p:nvPr/>
          </p:nvSpPr>
          <p:spPr>
            <a:xfrm>
              <a:off x="151196" y="6591269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8936822-EFC0-43D1-B205-C7D3F814D6C8}"/>
                </a:ext>
              </a:extLst>
            </p:cNvPr>
            <p:cNvSpPr txBox="1"/>
            <p:nvPr/>
          </p:nvSpPr>
          <p:spPr>
            <a:xfrm rot="5400000">
              <a:off x="11184256" y="4632863"/>
              <a:ext cx="146546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spc="300" dirty="0">
                  <a:ln>
                    <a:solidFill>
                      <a:schemeClr val="accent1"/>
                    </a:solidFill>
                  </a:ln>
                  <a:noFill/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TIIAME</a:t>
              </a:r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9CBE7EC-2743-4634-9758-A6EE82FDAE13}"/>
              </a:ext>
            </a:extLst>
          </p:cNvPr>
          <p:cNvSpPr/>
          <p:nvPr/>
        </p:nvSpPr>
        <p:spPr>
          <a:xfrm>
            <a:off x="945966" y="2396835"/>
            <a:ext cx="2339600" cy="1628478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62025095-ED54-4DDD-A0C9-4BAA0166DDA5}"/>
              </a:ext>
            </a:extLst>
          </p:cNvPr>
          <p:cNvSpPr/>
          <p:nvPr/>
        </p:nvSpPr>
        <p:spPr>
          <a:xfrm>
            <a:off x="3599607" y="2396835"/>
            <a:ext cx="2339600" cy="162847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594E3510-E745-475B-B309-18DAB7306610}"/>
              </a:ext>
            </a:extLst>
          </p:cNvPr>
          <p:cNvSpPr/>
          <p:nvPr/>
        </p:nvSpPr>
        <p:spPr>
          <a:xfrm>
            <a:off x="6253248" y="2396965"/>
            <a:ext cx="2339600" cy="1628478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52182207-2ADF-4B2E-A6F8-158BA915B5D5}"/>
              </a:ext>
            </a:extLst>
          </p:cNvPr>
          <p:cNvSpPr/>
          <p:nvPr/>
        </p:nvSpPr>
        <p:spPr>
          <a:xfrm>
            <a:off x="8906889" y="2396835"/>
            <a:ext cx="2339600" cy="162847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C1406201-F162-4366-BE7A-A8B2D4531187}"/>
              </a:ext>
            </a:extLst>
          </p:cNvPr>
          <p:cNvSpPr/>
          <p:nvPr/>
        </p:nvSpPr>
        <p:spPr>
          <a:xfrm>
            <a:off x="942109" y="4197357"/>
            <a:ext cx="2339600" cy="162847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Shu nom </a:t>
            </a:r>
            <a:r>
              <a:rPr lang="en-US" dirty="0" err="1">
                <a:solidFill>
                  <a:schemeClr val="tx1"/>
                </a:solidFill>
              </a:rPr>
              <a:t>ostida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guruh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tashkil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etish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tomonlama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qo’llab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quvvatlash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088DCDC8-6296-4ADD-97A6-5EC7EF014673}"/>
              </a:ext>
            </a:extLst>
          </p:cNvPr>
          <p:cNvSpPr/>
          <p:nvPr/>
        </p:nvSpPr>
        <p:spPr>
          <a:xfrm>
            <a:off x="3613700" y="4241029"/>
            <a:ext cx="2339600" cy="1628478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Talabalar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o’rtasida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ilmiy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guruh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tashkil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etish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va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ularga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professor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ilmiy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rahbar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biriktish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va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yoshlarni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har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tomonlama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qo’llab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quvvatlash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18B1311F-7927-44C9-BDAF-D2285FBB8DD8}"/>
              </a:ext>
            </a:extLst>
          </p:cNvPr>
          <p:cNvSpPr/>
          <p:nvPr/>
        </p:nvSpPr>
        <p:spPr>
          <a:xfrm>
            <a:off x="6249391" y="4197357"/>
            <a:ext cx="2339600" cy="162847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  <a:p>
            <a:pPr algn="ctr"/>
            <a:endParaRPr lang="en-US" sz="1400" dirty="0"/>
          </a:p>
          <a:p>
            <a:pPr algn="ctr"/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Talaba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yoshlargni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g’oyalarini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amalga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oshirish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uchun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zarur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sharoitlar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yaratish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hamda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qo’llab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</a:rPr>
              <a:t>quvvatlash</a:t>
            </a:r>
            <a:r>
              <a:rPr lang="en-US" sz="1400" dirty="0"/>
              <a:t>. </a:t>
            </a:r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DA1EB781-A9F3-458B-8320-6E5F27E7832F}"/>
              </a:ext>
            </a:extLst>
          </p:cNvPr>
          <p:cNvSpPr/>
          <p:nvPr/>
        </p:nvSpPr>
        <p:spPr>
          <a:xfrm>
            <a:off x="8903032" y="4197357"/>
            <a:ext cx="2339600" cy="1628478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254000"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Subtitle 2">
            <a:extLst>
              <a:ext uri="{FF2B5EF4-FFF2-40B4-BE49-F238E27FC236}">
                <a16:creationId xmlns:a16="http://schemas.microsoft.com/office/drawing/2014/main" id="{B38C9A0F-2610-48B9-81A6-C5548FFF90FB}"/>
              </a:ext>
            </a:extLst>
          </p:cNvPr>
          <p:cNvSpPr txBox="1">
            <a:spLocks/>
          </p:cNvSpPr>
          <p:nvPr/>
        </p:nvSpPr>
        <p:spPr>
          <a:xfrm>
            <a:off x="1013341" y="4679099"/>
            <a:ext cx="2295916" cy="36628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200" b="1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55121B2-C0EE-4794-8605-C360517A9E01}"/>
              </a:ext>
            </a:extLst>
          </p:cNvPr>
          <p:cNvSpPr txBox="1"/>
          <p:nvPr/>
        </p:nvSpPr>
        <p:spPr>
          <a:xfrm>
            <a:off x="1242013" y="4226515"/>
            <a:ext cx="1758110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INNOVATSIYA</a:t>
            </a:r>
          </a:p>
        </p:txBody>
      </p:sp>
      <p:sp>
        <p:nvSpPr>
          <p:cNvPr id="63" name="Subtitle 2">
            <a:extLst>
              <a:ext uri="{FF2B5EF4-FFF2-40B4-BE49-F238E27FC236}">
                <a16:creationId xmlns:a16="http://schemas.microsoft.com/office/drawing/2014/main" id="{3ADCE91F-28FD-43F0-BC2E-998F2D672B53}"/>
              </a:ext>
            </a:extLst>
          </p:cNvPr>
          <p:cNvSpPr txBox="1">
            <a:spLocks/>
          </p:cNvSpPr>
          <p:nvPr/>
        </p:nvSpPr>
        <p:spPr>
          <a:xfrm>
            <a:off x="1172998" y="2791498"/>
            <a:ext cx="1877822" cy="15132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100" b="1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“CREATION”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shoir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shoiralar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to’garagi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“</a:t>
            </a:r>
            <a:r>
              <a:rPr lang="en-US" sz="1200" b="1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OLTIN QALAM”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rassomchilar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to’garagi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US" sz="1200" b="1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“ACTORS”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teatrga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qiziquvchilarga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to’garak</a:t>
            </a:r>
            <a:endParaRPr lang="en-US" sz="1200" b="1" dirty="0">
              <a:solidFill>
                <a:schemeClr val="tx1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  <a:p>
            <a:pPr>
              <a:lnSpc>
                <a:spcPct val="100000"/>
              </a:lnSpc>
            </a:pPr>
            <a:endParaRPr lang="en-US" sz="1200" dirty="0">
              <a:solidFill>
                <a:schemeClr val="tx1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3FC3F88-C5B3-4BA2-98F5-01E24D1C9FF8}"/>
              </a:ext>
            </a:extLst>
          </p:cNvPr>
          <p:cNvSpPr txBox="1"/>
          <p:nvPr/>
        </p:nvSpPr>
        <p:spPr>
          <a:xfrm>
            <a:off x="1284099" y="2498563"/>
            <a:ext cx="1633782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dirty="0">
                <a:solidFill>
                  <a:schemeClr val="accent6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IJODKORLAR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ED9A3E38-3616-47CC-AF9A-4C88CEB59BD5}"/>
              </a:ext>
            </a:extLst>
          </p:cNvPr>
          <p:cNvSpPr txBox="1"/>
          <p:nvPr/>
        </p:nvSpPr>
        <p:spPr>
          <a:xfrm>
            <a:off x="3938774" y="4304767"/>
            <a:ext cx="1597297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000" b="1" dirty="0">
                <a:solidFill>
                  <a:schemeClr val="accent2"/>
                </a:solidFill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ILMIY FAOLIYAT</a:t>
            </a:r>
          </a:p>
        </p:txBody>
      </p:sp>
      <p:sp>
        <p:nvSpPr>
          <p:cNvPr id="69" name="Subtitle 2">
            <a:extLst>
              <a:ext uri="{FF2B5EF4-FFF2-40B4-BE49-F238E27FC236}">
                <a16:creationId xmlns:a16="http://schemas.microsoft.com/office/drawing/2014/main" id="{462DAC4A-FBD0-433F-BB7D-4CF868B0CC44}"/>
              </a:ext>
            </a:extLst>
          </p:cNvPr>
          <p:cNvSpPr txBox="1">
            <a:spLocks/>
          </p:cNvSpPr>
          <p:nvPr/>
        </p:nvSpPr>
        <p:spPr>
          <a:xfrm>
            <a:off x="3727165" y="2878576"/>
            <a:ext cx="2180150" cy="118702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Sportning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barcha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turlari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bo’yicha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maxsus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to’garaklar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faoliyatini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tashkil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etish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doimiy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nazoratini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taminlash</a:t>
            </a:r>
            <a:endParaRPr lang="en-US" sz="1400" dirty="0">
              <a:solidFill>
                <a:schemeClr val="tx1"/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A17B947-F4B0-4039-9E2C-037487F03F56}"/>
              </a:ext>
            </a:extLst>
          </p:cNvPr>
          <p:cNvSpPr txBox="1"/>
          <p:nvPr/>
        </p:nvSpPr>
        <p:spPr>
          <a:xfrm>
            <a:off x="3843588" y="2484049"/>
            <a:ext cx="1787670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CHIMPIONLAR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66551279-CD42-4D6E-AA8B-93A58BB10C5F}"/>
              </a:ext>
            </a:extLst>
          </p:cNvPr>
          <p:cNvSpPr txBox="1"/>
          <p:nvPr/>
        </p:nvSpPr>
        <p:spPr>
          <a:xfrm>
            <a:off x="6819575" y="4308706"/>
            <a:ext cx="1149675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Startup</a:t>
            </a:r>
          </a:p>
        </p:txBody>
      </p:sp>
      <p:sp>
        <p:nvSpPr>
          <p:cNvPr id="75" name="Subtitle 2">
            <a:extLst>
              <a:ext uri="{FF2B5EF4-FFF2-40B4-BE49-F238E27FC236}">
                <a16:creationId xmlns:a16="http://schemas.microsoft.com/office/drawing/2014/main" id="{EDCFF18C-0093-4068-A939-1201C7DEED63}"/>
              </a:ext>
            </a:extLst>
          </p:cNvPr>
          <p:cNvSpPr txBox="1">
            <a:spLocks/>
          </p:cNvSpPr>
          <p:nvPr/>
        </p:nvSpPr>
        <p:spPr>
          <a:xfrm>
            <a:off x="6339388" y="3026309"/>
            <a:ext cx="2180500" cy="70073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“IT”,”AUVTO CAD”, “3DS MAX”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to’garaklarini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ochish</a:t>
            </a:r>
            <a:r>
              <a:rPr lang="en-US" sz="1200" b="1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 </a:t>
            </a:r>
          </a:p>
          <a:p>
            <a:pPr>
              <a:lnSpc>
                <a:spcPct val="100000"/>
              </a:lnSpc>
            </a:pPr>
            <a:r>
              <a:rPr lang="en-US" sz="1200" b="1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SMM</a:t>
            </a:r>
            <a:r>
              <a:rPr lang="en-US" sz="1200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ni</a:t>
            </a:r>
            <a:r>
              <a:rPr lang="en-US" sz="1200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yoshlarga</a:t>
            </a:r>
            <a:r>
              <a:rPr lang="en-US" sz="1200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o’rgatish</a:t>
            </a:r>
            <a:r>
              <a:rPr lang="en-US" sz="1200" dirty="0">
                <a:solidFill>
                  <a:schemeClr val="accent2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9E0FF97-3C01-49F3-A4AD-B8E218863322}"/>
              </a:ext>
            </a:extLst>
          </p:cNvPr>
          <p:cNvSpPr txBox="1"/>
          <p:nvPr/>
        </p:nvSpPr>
        <p:spPr>
          <a:xfrm>
            <a:off x="6505023" y="2513077"/>
            <a:ext cx="1967205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DASTURCHILAR</a:t>
            </a:r>
          </a:p>
        </p:txBody>
      </p:sp>
      <p:sp>
        <p:nvSpPr>
          <p:cNvPr id="78" name="Subtitle 2">
            <a:extLst>
              <a:ext uri="{FF2B5EF4-FFF2-40B4-BE49-F238E27FC236}">
                <a16:creationId xmlns:a16="http://schemas.microsoft.com/office/drawing/2014/main" id="{82B56474-CA98-4E5A-95B4-180890787EA4}"/>
              </a:ext>
            </a:extLst>
          </p:cNvPr>
          <p:cNvSpPr txBox="1">
            <a:spLocks/>
          </p:cNvSpPr>
          <p:nvPr/>
        </p:nvSpPr>
        <p:spPr>
          <a:xfrm>
            <a:off x="9096751" y="4925842"/>
            <a:ext cx="1877822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400" dirty="0" err="1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Tashkil</a:t>
            </a:r>
            <a:r>
              <a:rPr lang="en-US" sz="1400" dirty="0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 err="1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etish</a:t>
            </a:r>
            <a:r>
              <a:rPr lang="en-US" sz="1400" dirty="0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400" dirty="0" err="1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yoshlarni</a:t>
            </a:r>
            <a:r>
              <a:rPr lang="en-US" sz="1400" dirty="0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 err="1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har</a:t>
            </a:r>
            <a:r>
              <a:rPr lang="en-US" sz="1400" dirty="0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 err="1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tomonlama</a:t>
            </a:r>
            <a:r>
              <a:rPr lang="en-US" sz="1400" dirty="0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 err="1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qo’llab</a:t>
            </a:r>
            <a:r>
              <a:rPr lang="en-US" sz="1400" dirty="0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 err="1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quvatlash</a:t>
            </a:r>
            <a:r>
              <a:rPr lang="en-US" sz="1100" dirty="0">
                <a:solidFill>
                  <a:schemeClr val="accent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616E3EED-E362-48DB-8D56-D880484189B3}"/>
              </a:ext>
            </a:extLst>
          </p:cNvPr>
          <p:cNvSpPr txBox="1"/>
          <p:nvPr/>
        </p:nvSpPr>
        <p:spPr>
          <a:xfrm>
            <a:off x="9228390" y="4502281"/>
            <a:ext cx="1614545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2000" b="1" dirty="0">
                <a:solidFill>
                  <a:schemeClr val="accent2"/>
                </a:solidFill>
                <a:latin typeface="Open Sans" panose="020B0606030504020204" pitchFamily="34" charset="0"/>
                <a:ea typeface="Poppins SemiBold" charset="0"/>
                <a:cs typeface="Open Sans" panose="020B0606030504020204" pitchFamily="34" charset="0"/>
              </a:rPr>
              <a:t>“CYBER CLUB”</a:t>
            </a:r>
          </a:p>
        </p:txBody>
      </p:sp>
      <p:sp>
        <p:nvSpPr>
          <p:cNvPr id="81" name="Subtitle 2">
            <a:extLst>
              <a:ext uri="{FF2B5EF4-FFF2-40B4-BE49-F238E27FC236}">
                <a16:creationId xmlns:a16="http://schemas.microsoft.com/office/drawing/2014/main" id="{D40ADB1F-B54B-4BE8-921A-72602D4A4D8E}"/>
              </a:ext>
            </a:extLst>
          </p:cNvPr>
          <p:cNvSpPr txBox="1">
            <a:spLocks/>
          </p:cNvSpPr>
          <p:nvPr/>
        </p:nvSpPr>
        <p:spPr>
          <a:xfrm>
            <a:off x="9093919" y="2697743"/>
            <a:ext cx="1877822" cy="1429144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20"/>
              </a:lnSpc>
            </a:pPr>
            <a:r>
              <a:rPr lang="en-US" sz="1200" b="1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“MARIFAT”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klub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faoliyatini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yo’lga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qo’yish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</a:p>
          <a:p>
            <a:pPr>
              <a:lnSpc>
                <a:spcPts val="2020"/>
              </a:lnSpc>
            </a:pP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Ma;rifat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kechalari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o’tkazish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,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kitobxonlikni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keng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targ’ib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qilish</a:t>
            </a:r>
            <a:r>
              <a:rPr lang="en-US" sz="1200" dirty="0">
                <a:solidFill>
                  <a:schemeClr val="tx1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3823084-7A47-49BA-8966-0E8ED8B596BC}"/>
              </a:ext>
            </a:extLst>
          </p:cNvPr>
          <p:cNvSpPr txBox="1"/>
          <p:nvPr/>
        </p:nvSpPr>
        <p:spPr>
          <a:xfrm>
            <a:off x="8799640" y="2483721"/>
            <a:ext cx="246638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 charset="0"/>
                <a:cs typeface="Times New Roman" pitchFamily="18" charset="0"/>
              </a:rPr>
              <a:t>MA’DANIYAT VA MA’RIFAT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6569675-ED22-420E-A0F1-E1798ECE3B89}"/>
              </a:ext>
            </a:extLst>
          </p:cNvPr>
          <p:cNvSpPr txBox="1"/>
          <p:nvPr/>
        </p:nvSpPr>
        <p:spPr>
          <a:xfrm>
            <a:off x="2320310" y="183900"/>
            <a:ext cx="70918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AMALGA  OSHIRI</a:t>
            </a:r>
            <a:r>
              <a:rPr lang="en-US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LADIGAN  ISHLAR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6DE2986C-08C4-478C-82AC-499F45EBB916}"/>
              </a:ext>
            </a:extLst>
          </p:cNvPr>
          <p:cNvSpPr/>
          <p:nvPr/>
        </p:nvSpPr>
        <p:spPr>
          <a:xfrm>
            <a:off x="4451361" y="732538"/>
            <a:ext cx="3154139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37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A1ABA3-0284-4E4D-9115-5FA4E7471D2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A985096D-E96F-4038-BFDA-DC419016AB60}"/>
              </a:ext>
            </a:extLst>
          </p:cNvPr>
          <p:cNvSpPr/>
          <p:nvPr/>
        </p:nvSpPr>
        <p:spPr>
          <a:xfrm>
            <a:off x="213287" y="-5740"/>
            <a:ext cx="11815334" cy="6860033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F4E113B-8C23-4E91-9054-BB6430FC956B}"/>
              </a:ext>
            </a:extLst>
          </p:cNvPr>
          <p:cNvSpPr/>
          <p:nvPr/>
        </p:nvSpPr>
        <p:spPr>
          <a:xfrm rot="2700000">
            <a:off x="4327641" y="1660641"/>
            <a:ext cx="3536720" cy="353672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AC6B7E0-0A86-4229-AC92-11634CEB0BA4}"/>
              </a:ext>
            </a:extLst>
          </p:cNvPr>
          <p:cNvSpPr/>
          <p:nvPr/>
        </p:nvSpPr>
        <p:spPr>
          <a:xfrm>
            <a:off x="-148" y="-500"/>
            <a:ext cx="12178600" cy="536620"/>
          </a:xfrm>
          <a:prstGeom prst="rect">
            <a:avLst/>
          </a:prstGeom>
          <a:solidFill>
            <a:schemeClr val="accent2">
              <a:lumMod val="50000"/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E0F56F1-EF87-47CB-85F9-37655D031CA6}"/>
              </a:ext>
            </a:extLst>
          </p:cNvPr>
          <p:cNvSpPr/>
          <p:nvPr/>
        </p:nvSpPr>
        <p:spPr>
          <a:xfrm>
            <a:off x="0" y="6321380"/>
            <a:ext cx="12178600" cy="536620"/>
          </a:xfrm>
          <a:prstGeom prst="rect">
            <a:avLst/>
          </a:prstGeom>
          <a:solidFill>
            <a:schemeClr val="bg1">
              <a:lumMod val="50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FE20B52-7EFE-4DD5-994E-C072E110F2FD}"/>
              </a:ext>
            </a:extLst>
          </p:cNvPr>
          <p:cNvGrpSpPr/>
          <p:nvPr/>
        </p:nvGrpSpPr>
        <p:grpSpPr>
          <a:xfrm>
            <a:off x="-13695" y="0"/>
            <a:ext cx="12205695" cy="6858000"/>
            <a:chOff x="-13695" y="0"/>
            <a:chExt cx="12205695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0D6BFE-DFF6-4ECF-B2E8-C84E19487D0A}"/>
                </a:ext>
              </a:extLst>
            </p:cNvPr>
            <p:cNvSpPr/>
            <p:nvPr/>
          </p:nvSpPr>
          <p:spPr>
            <a:xfrm>
              <a:off x="11655380" y="6321380"/>
              <a:ext cx="536620" cy="5366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54D9FE-4FE7-4435-A545-6A4707EFF288}"/>
                </a:ext>
              </a:extLst>
            </p:cNvPr>
            <p:cNvSpPr/>
            <p:nvPr/>
          </p:nvSpPr>
          <p:spPr>
            <a:xfrm>
              <a:off x="11655380" y="5784760"/>
              <a:ext cx="536620" cy="5366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93">
              <a:extLst>
                <a:ext uri="{FF2B5EF4-FFF2-40B4-BE49-F238E27FC236}">
                  <a16:creationId xmlns:a16="http://schemas.microsoft.com/office/drawing/2014/main" id="{97C837E8-9835-415A-99F9-0A8B04FFDBD1}"/>
                </a:ext>
              </a:extLst>
            </p:cNvPr>
            <p:cNvSpPr>
              <a:spLocks noEditPoints="1"/>
            </p:cNvSpPr>
            <p:nvPr/>
          </p:nvSpPr>
          <p:spPr bwMode="auto">
            <a:xfrm rot="5400000">
              <a:off x="11832171" y="645379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0" name="Freeform 93">
              <a:extLst>
                <a:ext uri="{FF2B5EF4-FFF2-40B4-BE49-F238E27FC236}">
                  <a16:creationId xmlns:a16="http://schemas.microsoft.com/office/drawing/2014/main" id="{AC77254A-4244-4F50-ACE8-341DE009A093}"/>
                </a:ext>
              </a:extLst>
            </p:cNvPr>
            <p:cNvSpPr>
              <a:spLocks noEditPoints="1"/>
            </p:cNvSpPr>
            <p:nvPr/>
          </p:nvSpPr>
          <p:spPr bwMode="auto">
            <a:xfrm rot="16200000">
              <a:off x="11832171" y="5917177"/>
              <a:ext cx="183039" cy="271786"/>
            </a:xfrm>
            <a:custGeom>
              <a:avLst/>
              <a:gdLst>
                <a:gd name="T0" fmla="*/ 1 w 33"/>
                <a:gd name="T1" fmla="*/ 49 h 49"/>
                <a:gd name="T2" fmla="*/ 1 w 33"/>
                <a:gd name="T3" fmla="*/ 49 h 49"/>
                <a:gd name="T4" fmla="*/ 0 w 33"/>
                <a:gd name="T5" fmla="*/ 48 h 49"/>
                <a:gd name="T6" fmla="*/ 0 w 33"/>
                <a:gd name="T7" fmla="*/ 1 h 49"/>
                <a:gd name="T8" fmla="*/ 0 w 33"/>
                <a:gd name="T9" fmla="*/ 0 h 49"/>
                <a:gd name="T10" fmla="*/ 2 w 33"/>
                <a:gd name="T11" fmla="*/ 0 h 49"/>
                <a:gd name="T12" fmla="*/ 32 w 33"/>
                <a:gd name="T13" fmla="*/ 23 h 49"/>
                <a:gd name="T14" fmla="*/ 33 w 33"/>
                <a:gd name="T15" fmla="*/ 25 h 49"/>
                <a:gd name="T16" fmla="*/ 32 w 33"/>
                <a:gd name="T17" fmla="*/ 26 h 49"/>
                <a:gd name="T18" fmla="*/ 2 w 33"/>
                <a:gd name="T19" fmla="*/ 49 h 49"/>
                <a:gd name="T20" fmla="*/ 1 w 33"/>
                <a:gd name="T21" fmla="*/ 49 h 49"/>
                <a:gd name="T22" fmla="*/ 3 w 33"/>
                <a:gd name="T23" fmla="*/ 5 h 49"/>
                <a:gd name="T24" fmla="*/ 3 w 33"/>
                <a:gd name="T25" fmla="*/ 44 h 49"/>
                <a:gd name="T26" fmla="*/ 29 w 33"/>
                <a:gd name="T27" fmla="*/ 25 h 49"/>
                <a:gd name="T28" fmla="*/ 3 w 33"/>
                <a:gd name="T29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49">
                  <a:moveTo>
                    <a:pt x="1" y="49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5"/>
                  </a:cubicBezTo>
                  <a:cubicBezTo>
                    <a:pt x="33" y="25"/>
                    <a:pt x="33" y="25"/>
                    <a:pt x="32" y="26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1" y="49"/>
                  </a:cubicBezTo>
                  <a:close/>
                  <a:moveTo>
                    <a:pt x="3" y="5"/>
                  </a:moveTo>
                  <a:cubicBezTo>
                    <a:pt x="3" y="44"/>
                    <a:pt x="3" y="44"/>
                    <a:pt x="3" y="44"/>
                  </a:cubicBezTo>
                  <a:cubicBezTo>
                    <a:pt x="29" y="25"/>
                    <a:pt x="29" y="25"/>
                    <a:pt x="29" y="25"/>
                  </a:cubicBezTo>
                  <a:lnTo>
                    <a:pt x="3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E81043F-80ED-4629-95C4-2B54FA712FE3}"/>
                </a:ext>
              </a:extLst>
            </p:cNvPr>
            <p:cNvSpPr/>
            <p:nvPr/>
          </p:nvSpPr>
          <p:spPr>
            <a:xfrm>
              <a:off x="-13695" y="0"/>
              <a:ext cx="536620" cy="5366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AD75D29-8C3A-49B9-8244-25419CB2C6F2}"/>
                </a:ext>
              </a:extLst>
            </p:cNvPr>
            <p:cNvSpPr/>
            <p:nvPr/>
          </p:nvSpPr>
          <p:spPr>
            <a:xfrm>
              <a:off x="11923690" y="163378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FC05B36-997F-47FC-98D6-F903D2F712E4}"/>
                </a:ext>
              </a:extLst>
            </p:cNvPr>
            <p:cNvSpPr/>
            <p:nvPr/>
          </p:nvSpPr>
          <p:spPr>
            <a:xfrm>
              <a:off x="151196" y="6591269"/>
              <a:ext cx="104931" cy="1049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8936822-EFC0-43D1-B205-C7D3F814D6C8}"/>
                </a:ext>
              </a:extLst>
            </p:cNvPr>
            <p:cNvSpPr txBox="1"/>
            <p:nvPr/>
          </p:nvSpPr>
          <p:spPr>
            <a:xfrm rot="5400000">
              <a:off x="11184256" y="4632863"/>
              <a:ext cx="146546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spc="300" dirty="0">
                  <a:ln>
                    <a:solidFill>
                      <a:schemeClr val="accent1"/>
                    </a:solidFill>
                  </a:ln>
                  <a:noFill/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TIIAME</a:t>
              </a:r>
            </a:p>
          </p:txBody>
        </p:sp>
      </p:grpSp>
      <p:sp>
        <p:nvSpPr>
          <p:cNvPr id="72" name="TextBox 71">
            <a:extLst>
              <a:ext uri="{FF2B5EF4-FFF2-40B4-BE49-F238E27FC236}">
                <a16:creationId xmlns:a16="http://schemas.microsoft.com/office/drawing/2014/main" id="{0A31B6DC-C703-46FE-9BEB-81F1623A6B00}"/>
              </a:ext>
            </a:extLst>
          </p:cNvPr>
          <p:cNvSpPr txBox="1"/>
          <p:nvPr/>
        </p:nvSpPr>
        <p:spPr>
          <a:xfrm>
            <a:off x="4080980" y="2502963"/>
            <a:ext cx="41515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E’TIBORINGIZ </a:t>
            </a:r>
          </a:p>
          <a:p>
            <a:pPr algn="ctr"/>
            <a:r>
              <a:rPr lang="en-US" sz="36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UCHUN RAXMAT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4492C1C-E820-455E-825E-C755DD2706EF}"/>
              </a:ext>
            </a:extLst>
          </p:cNvPr>
          <p:cNvCxnSpPr/>
          <p:nvPr/>
        </p:nvCxnSpPr>
        <p:spPr>
          <a:xfrm>
            <a:off x="4675910" y="3737630"/>
            <a:ext cx="28401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>
            <a:extLst>
              <a:ext uri="{FF2B5EF4-FFF2-40B4-BE49-F238E27FC236}">
                <a16:creationId xmlns:a16="http://schemas.microsoft.com/office/drawing/2014/main" id="{5D9513A9-3554-430E-B33E-9E03D09FD629}"/>
              </a:ext>
            </a:extLst>
          </p:cNvPr>
          <p:cNvSpPr/>
          <p:nvPr/>
        </p:nvSpPr>
        <p:spPr>
          <a:xfrm>
            <a:off x="4136561" y="3943507"/>
            <a:ext cx="39228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TAYYORLADI: RUSTAMBEK QO'LDOSHEV</a:t>
            </a: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A8162F54-F08C-4735-B01C-CF8069382CE1}"/>
              </a:ext>
            </a:extLst>
          </p:cNvPr>
          <p:cNvCxnSpPr>
            <a:cxnSpLocks/>
            <a:endCxn id="71" idx="1"/>
          </p:cNvCxnSpPr>
          <p:nvPr/>
        </p:nvCxnSpPr>
        <p:spPr>
          <a:xfrm flipH="1">
            <a:off x="213287" y="3424276"/>
            <a:ext cx="3650086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3D7B595F-404F-484F-A612-13E7232ED7F3}"/>
              </a:ext>
            </a:extLst>
          </p:cNvPr>
          <p:cNvCxnSpPr/>
          <p:nvPr/>
        </p:nvCxnSpPr>
        <p:spPr>
          <a:xfrm flipH="1">
            <a:off x="8610533" y="3425948"/>
            <a:ext cx="3608856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6014DE6-F61A-4000-8A26-93CF09F9B0CA}"/>
              </a:ext>
            </a:extLst>
          </p:cNvPr>
          <p:cNvCxnSpPr>
            <a:cxnSpLocks/>
          </p:cNvCxnSpPr>
          <p:nvPr/>
        </p:nvCxnSpPr>
        <p:spPr>
          <a:xfrm flipH="1" flipV="1">
            <a:off x="6075297" y="-500"/>
            <a:ext cx="6847" cy="9286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E3554A2B-4AF4-4D23-85D9-2D9C0C70241B}"/>
              </a:ext>
            </a:extLst>
          </p:cNvPr>
          <p:cNvCxnSpPr>
            <a:cxnSpLocks/>
          </p:cNvCxnSpPr>
          <p:nvPr/>
        </p:nvCxnSpPr>
        <p:spPr>
          <a:xfrm flipH="1" flipV="1">
            <a:off x="6095999" y="5925631"/>
            <a:ext cx="6847" cy="9286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11767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usin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ABE00"/>
      </a:accent1>
      <a:accent2>
        <a:srgbClr val="073261"/>
      </a:accent2>
      <a:accent3>
        <a:srgbClr val="021F3C"/>
      </a:accent3>
      <a:accent4>
        <a:srgbClr val="FABE00"/>
      </a:accent4>
      <a:accent5>
        <a:srgbClr val="073261"/>
      </a:accent5>
      <a:accent6>
        <a:srgbClr val="021F3C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2333</TotalTime>
  <Words>618</Words>
  <Application>Microsoft Office PowerPoint</Application>
  <PresentationFormat>Keng ekranli</PresentationFormat>
  <Paragraphs>77</Paragraphs>
  <Slides>6</Slides>
  <Notes>0</Notes>
  <HiddenSlides>0</HiddenSlides>
  <MMClips>0</MMClips>
  <ScaleCrop>false</ScaleCrop>
  <HeadingPairs>
    <vt:vector size="4" baseType="variant">
      <vt:variant>
        <vt:lpstr>Mavzu</vt:lpstr>
      </vt:variant>
      <vt:variant>
        <vt:i4>1</vt:i4>
      </vt:variant>
      <vt:variant>
        <vt:lpstr>Slayd sarlavhalari</vt:lpstr>
      </vt:variant>
      <vt:variant>
        <vt:i4>6</vt:i4>
      </vt:variant>
    </vt:vector>
  </HeadingPairs>
  <TitlesOfParts>
    <vt:vector size="7" baseType="lpstr">
      <vt:lpstr>Office Theme</vt:lpstr>
      <vt:lpstr>PowerPoint taqdimoti</vt:lpstr>
      <vt:lpstr>PowerPoint taqdimoti</vt:lpstr>
      <vt:lpstr>PowerPoint taqdimoti</vt:lpstr>
      <vt:lpstr>PowerPoint taqdimoti</vt:lpstr>
      <vt:lpstr>PowerPoint taqdimoti</vt:lpstr>
      <vt:lpstr>PowerPoint taqdimoti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aqr</dc:creator>
  <cp:lastModifiedBy>rustambekqoldoshev67@gmail.com</cp:lastModifiedBy>
  <cp:revision>118</cp:revision>
  <dcterms:created xsi:type="dcterms:W3CDTF">2021-04-08T05:00:56Z</dcterms:created>
  <dcterms:modified xsi:type="dcterms:W3CDTF">2022-11-03T04:28:37Z</dcterms:modified>
</cp:coreProperties>
</file>