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4" r:id="rId3"/>
    <p:sldId id="269" r:id="rId4"/>
    <p:sldId id="275" r:id="rId5"/>
    <p:sldId id="276" r:id="rId6"/>
    <p:sldId id="270" r:id="rId7"/>
    <p:sldId id="277" r:id="rId8"/>
    <p:sldId id="271" r:id="rId9"/>
    <p:sldId id="272" r:id="rId10"/>
    <p:sldId id="273" r:id="rId11"/>
    <p:sldId id="257" r:id="rId12"/>
    <p:sldId id="266" r:id="rId13"/>
    <p:sldId id="265" r:id="rId14"/>
    <p:sldId id="267" r:id="rId15"/>
    <p:sldId id="258" r:id="rId16"/>
    <p:sldId id="26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4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3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7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95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5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3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33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72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06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7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3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9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6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1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9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37E537-2907-4DBC-AD5A-2A49E5BA5DB4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7523EA-9BBE-4DA5-8BF2-4F71986B2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7923C-355C-4136-A090-222E02C93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762" y="533660"/>
            <a:ext cx="10874326" cy="25683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СВОБОДНЫЕ ВЫБОРЫ – ОСНОВА ГРАЖДАНСКОГО ОБЩЕСТВА</a:t>
            </a:r>
            <a:br>
              <a:rPr lang="ru-RU" b="1" dirty="0"/>
            </a:br>
            <a:r>
              <a:rPr lang="ru-RU" b="1" dirty="0"/>
              <a:t>«ПОНЯТИЕ выборов и ее роль в молодежной деятельности»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4E6634-707C-47FF-B9E2-0D920F287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2" y="3204095"/>
            <a:ext cx="10874326" cy="33321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035807-1361-4721-87B5-34EE8A576627}"/>
              </a:ext>
            </a:extLst>
          </p:cNvPr>
          <p:cNvSpPr/>
          <p:nvPr/>
        </p:nvSpPr>
        <p:spPr>
          <a:xfrm>
            <a:off x="8283822" y="148450"/>
            <a:ext cx="247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АЛИМУХАМЕДОВА Н.Я.</a:t>
            </a:r>
          </a:p>
        </p:txBody>
      </p:sp>
    </p:spTree>
    <p:extLst>
      <p:ext uri="{BB962C8B-B14F-4D97-AF65-F5344CB8AC3E}">
        <p14:creationId xmlns:p14="http://schemas.microsoft.com/office/powerpoint/2010/main" val="95602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0E06C5-6A6E-46FE-9F54-F2271354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6" y="492369"/>
            <a:ext cx="10550769" cy="600690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Узбекистан выбрал четвёртый вид – путь создания постоянно действующего самостоятельного независимого органа – Центральной избирательной комиссии, обеспечивающей подготовку и проведение выборов в представительные органы власти. Следует отметить, что создание Центральной избирательной комиссии, в первую очередь, исходит из международных избирательных стандартов.</a:t>
            </a:r>
          </a:p>
          <a:p>
            <a:r>
              <a:rPr lang="ru-RU" b="1" dirty="0"/>
              <a:t>В качестве самостоятельного органа Центральная избирательная комиссия функционирует с 1998 года и является основным организатором проведения выборов, а также гарантом осуществления избирательных прав граждан. При этом на Центральную избирательную комиссию возложено проведение не только парламентских и президентских выборов, но и референдума Республики Узбекистан, </a:t>
            </a:r>
            <a:r>
              <a:rPr lang="ru-RU" b="1" dirty="0" err="1"/>
              <a:t>прОводящегося</a:t>
            </a:r>
            <a:r>
              <a:rPr lang="ru-RU" b="1" dirty="0"/>
              <a:t> по наиболее важным вопросам общественной и государственной жизни.</a:t>
            </a:r>
          </a:p>
          <a:p>
            <a:r>
              <a:rPr lang="ru-RU" b="1" dirty="0"/>
              <a:t>Необходимо отметить, что внесенные в статью 117 Конституции изменения и дополнения обеспечили конституционное закрепление таких важных вопросов, как порядок демократического формирования независимого органа – Центральной избирательной комиссии, основные функции и принципы ее деятельности, избрания членов Комиссии Законодательной палатой и Сенатом </a:t>
            </a:r>
            <a:r>
              <a:rPr lang="ru-RU" b="1" dirty="0" err="1"/>
              <a:t>Олий</a:t>
            </a:r>
            <a:r>
              <a:rPr lang="ru-RU" b="1" dirty="0"/>
              <a:t> </a:t>
            </a:r>
            <a:r>
              <a:rPr lang="ru-RU" b="1" dirty="0" err="1"/>
              <a:t>Мажлиса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6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E5343-5DAC-4DA2-80DE-0035E28D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720FB-AD20-4251-9282-9D25C019C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000" dirty="0"/>
              <a:t>Выборы – это юридически узаконенная процедура, в рамках которой граждане определяют, кто будет представлять их интересы в тех или иных органах власти.</a:t>
            </a:r>
          </a:p>
        </p:txBody>
      </p:sp>
    </p:spTree>
    <p:extLst>
      <p:ext uri="{BB962C8B-B14F-4D97-AF65-F5344CB8AC3E}">
        <p14:creationId xmlns:p14="http://schemas.microsoft.com/office/powerpoint/2010/main" val="399145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2E33C-47F0-47AC-859A-E400F8D1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9EADF9-BEDD-488A-B119-957E31EE0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153B-CF80-4C4A-A3E2-79104540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66D4EB-B1B2-4F13-A0AB-0E71A45C4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24339-87A1-4298-9011-CC16B5A9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635F65B-0EF5-474B-99D4-473B131A6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7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AC142-0207-40A8-841A-A57E3477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AD7BC8-6940-406D-8EBB-836BF4683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474" y="0"/>
            <a:ext cx="5598942" cy="40514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D570B6-A5AB-4718-A794-1F770214E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468" y="0"/>
            <a:ext cx="6691532" cy="40514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DDE1D-7F06-4D07-ACB5-1CCFD9A0B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104" y="3643532"/>
            <a:ext cx="8013895" cy="321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7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BFC08-DC9A-4CDC-A96C-E23D4C31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7E2B13-C9F8-4FF8-9FE3-ED08A4F5D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5C5CA-7AF1-479A-B39B-72D9004E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8775CA-7373-4E30-98C2-954C980D2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359" y="2473362"/>
            <a:ext cx="3487214" cy="29019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742A4-6141-43D0-AE78-B9DC70579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31" y="2473362"/>
            <a:ext cx="4334632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3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E3F58-530B-499C-BB06-A9D743D8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Ж.Ж.Руссо</a:t>
            </a:r>
            <a:r>
              <a:rPr lang="ru-RU" b="1" i="1" dirty="0">
                <a:solidFill>
                  <a:srgbClr val="FF0000"/>
                </a:solidFill>
              </a:rPr>
              <a:t> писал: «Самый важный и единственный путь обеспечения свободы народа – это выборы».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645EE6-C0F2-481D-989D-F82859C5F5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3" y="2144564"/>
            <a:ext cx="10364451" cy="43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0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4856D-7008-42C1-9A01-0612C937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825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Построение правового государства и справедливого гражданского общества нельзя представить без демократического избирательного процесса.</a:t>
            </a:r>
            <a:r>
              <a:rPr lang="ru-RU" sz="3200" dirty="0"/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E8046-3134-459B-9852-0027957C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2800"/>
          </a:xfrm>
        </p:spPr>
        <p:txBody>
          <a:bodyPr>
            <a:normAutofit/>
          </a:bodyPr>
          <a:lstStyle/>
          <a:p>
            <a:r>
              <a:rPr lang="ru-RU" dirty="0"/>
              <a:t>Так как, выборы являются, с одной стороны, важным институтом современной демократии, выражением волеизъявления народа, одним из основных форм его участия в государственном управлении, с другой способом формирования представительных органов государственной власти. В Узбекистане уделяется особое внимание основному требованию демократии – свободному волеизъявлению людей, свободным выборам. </a:t>
            </a:r>
          </a:p>
          <a:p>
            <a:r>
              <a:rPr lang="ru-RU" dirty="0"/>
              <a:t>«Выборы – неотъемлемый атрибут демократического правового государства с сильным гражданским обществом, основная форма волеизъявления   народа, участия граждан в управлении делами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418780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73CD0B-0C87-4968-843E-BA471D2F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20504"/>
            <a:ext cx="10364452" cy="5992837"/>
          </a:xfrm>
        </p:spPr>
        <p:txBody>
          <a:bodyPr>
            <a:normAutofit/>
          </a:bodyPr>
          <a:lstStyle/>
          <a:p>
            <a:r>
              <a:rPr lang="ru-RU" dirty="0"/>
              <a:t>Выборы являются важнейшим условием демократии при любой ее форме и развитости. Посредством выборов граждане принимают участие в управлении делами общества и государства. Конституция Республики Узбекистан в статьях 32, 117 гарантирует каждому право участвовать в демократическом формировании государственных органов, избирать и быть избранными в представительные органы власти.   </a:t>
            </a:r>
          </a:p>
          <a:p>
            <a:r>
              <a:rPr lang="ru-RU" dirty="0"/>
              <a:t>За последние годы в стране осуществлена значительная работа по обеспечению и защите прав и интересов молодежи, повышению ее гражданской ответственности и сопричастности к осуществляемым реформам. </a:t>
            </a:r>
          </a:p>
          <a:p>
            <a:r>
              <a:rPr lang="ru-RU" dirty="0"/>
              <a:t>В частности, принятый Закон Республики Узбекистан «О государственной молодежной политике» создал прочную правовую базу для воспитания гармонично развитой, самостоятельно мыслящей, инициативной и энергичной молодежи, способной взять на себя ответственность за будущее нашей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01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76EB06-DBB6-43FF-A8CF-E96BA6FA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751" y="379829"/>
            <a:ext cx="8572974" cy="5960012"/>
          </a:xfrm>
        </p:spPr>
        <p:txBody>
          <a:bodyPr>
            <a:normAutofit/>
          </a:bodyPr>
          <a:lstStyle/>
          <a:p>
            <a:r>
              <a:rPr lang="ru-RU" dirty="0"/>
              <a:t>Стратегия действий по пяти приоритетным направлениям развития Республики Узбекистан в 2017–2021 годах определила ряд новых важных задач по повышению активности молодежи в процессе реформ по построению демократического государства и развитию гражданского общества.</a:t>
            </a:r>
          </a:p>
          <a:p>
            <a:r>
              <a:rPr lang="ru-RU" dirty="0"/>
              <a:t>в Узбекистане, где 50% населения моложе 30 лет, участие молодежи в свободных демократических выборах важно. Если принять во внимание участие граждан, достигших 18-летнего возраста до дня выборов, мы увидим, что роль молодежи в выборах в нашей стране неоценима. Пора объяснить молодым людям важность выборов в построении демократического государства, основанного на верховенстве закона и справедливого гражданского общества, в формировании нового мышления и мировоззрения в новом Узбекистане, особенно среди молодежи.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F810B-8297-4E92-A430-D9FE0E46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69" y="1788257"/>
            <a:ext cx="3005982" cy="24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0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17DCE8-7414-45D6-8BAC-2B74AFB9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86" y="492370"/>
            <a:ext cx="10819228" cy="56001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Международная концепция свободных выборов в основном нашла свое отражение в избирательном законодательстве Республики Узбекистан, которое состоит из Конституции Республики Узбекистан (ст.117), </a:t>
            </a:r>
          </a:p>
          <a:p>
            <a:r>
              <a:rPr lang="ru-RU" b="1" dirty="0"/>
              <a:t>Законов “О выборах  Президента Республики Узбекистан” от 18 ноября 1991 г.,</a:t>
            </a:r>
          </a:p>
          <a:p>
            <a:r>
              <a:rPr lang="ru-RU" b="1" dirty="0"/>
              <a:t> “О выборах в </a:t>
            </a:r>
            <a:r>
              <a:rPr lang="ru-RU" b="1" dirty="0" err="1"/>
              <a:t>Олий</a:t>
            </a:r>
            <a:r>
              <a:rPr lang="ru-RU" b="1" dirty="0"/>
              <a:t> </a:t>
            </a:r>
            <a:r>
              <a:rPr lang="ru-RU" b="1" dirty="0" err="1"/>
              <a:t>Мажлис</a:t>
            </a:r>
            <a:r>
              <a:rPr lang="ru-RU" b="1" dirty="0"/>
              <a:t> Республики Узбекистан” от 28 декабря 1993 г., </a:t>
            </a:r>
          </a:p>
          <a:p>
            <a:r>
              <a:rPr lang="ru-RU" b="1" dirty="0"/>
              <a:t>“О выборах в областные, районные и городские Советы народных депутатов” от 5 мая 1994г.</a:t>
            </a:r>
          </a:p>
          <a:p>
            <a:r>
              <a:rPr lang="ru-RU" b="1" dirty="0"/>
              <a:t> “О гарантиях избирательных прав граждан ” от 5 мая 1994 г.,</a:t>
            </a:r>
          </a:p>
          <a:p>
            <a:r>
              <a:rPr lang="ru-RU" b="1" dirty="0"/>
              <a:t> “О Центральной избирательной комиссии Республики Узбекистан” от 30 апреля 1998г. и др.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86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1FBC57-FFAF-457C-A96F-4F1A7CD4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506437"/>
            <a:ext cx="10364452" cy="5908431"/>
          </a:xfrm>
        </p:spPr>
        <p:txBody>
          <a:bodyPr>
            <a:normAutofit/>
          </a:bodyPr>
          <a:lstStyle/>
          <a:p>
            <a:r>
              <a:rPr lang="ru-RU" dirty="0"/>
              <a:t>важный политический процесс, выборы Президента Республики Узбекистан, который состоится в нашей стране 24 октября и процесс подготовки к выбором, в котором принимает участие молодежь,  приобретает все большее значение. В частности, в настоящее время в Узбекистане действует 14 избирательных округов, утвержден состав на 10 776 избирательных участков. Учебные семинары, тренинги и встречи организуются для повышения юридических знаний более чем 13 700 участников, непосредственно вовлеченных в избирательный процесс, для ознакомления их с изменениями и обновлениями в избирательном законодательстве. В эти процессы активно вовлечена и молодежь. Ведь активность и организованность молодежи в избирательном процессе отражает их участие в жизни государства 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42883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B11BBC-6BA1-40FE-AE55-8AE27A88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01858"/>
            <a:ext cx="9601196" cy="5074010"/>
          </a:xfrm>
        </p:spPr>
        <p:txBody>
          <a:bodyPr>
            <a:normAutofit fontScale="92500"/>
          </a:bodyPr>
          <a:lstStyle/>
          <a:p>
            <a:r>
              <a:rPr lang="ru-RU" sz="3200" b="1" dirty="0"/>
              <a:t>Мировой опыт показывает, что избирательная система имеет важную роль в развитии гражданского общества. Суть выборов это не выражение поддельного единогласия среди граждан и социальных групп, а скорее всего возможность для всех выразить свою волю, а организация государственной власти и ее деятельность необходимо соответствовать в выражении воли народа.</a:t>
            </a:r>
          </a:p>
        </p:txBody>
      </p:sp>
    </p:spTree>
    <p:extLst>
      <p:ext uri="{BB962C8B-B14F-4D97-AF65-F5344CB8AC3E}">
        <p14:creationId xmlns:p14="http://schemas.microsoft.com/office/powerpoint/2010/main" val="153390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81B1E-6B82-482D-B9A4-00AE4149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1183"/>
            <a:ext cx="9601196" cy="1617784"/>
          </a:xfrm>
        </p:spPr>
        <p:txBody>
          <a:bodyPr>
            <a:noAutofit/>
          </a:bodyPr>
          <a:lstStyle/>
          <a:p>
            <a:r>
              <a:rPr lang="ru-RU" sz="3200" b="1" dirty="0"/>
              <a:t>Следует отметить, что в мировой практике существуют четыре вида организации выборов.</a:t>
            </a:r>
            <a:br>
              <a:rPr lang="ru-RU" sz="3200" b="1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EFD24A-8E34-4898-804A-3CDBFE39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4" y="1252025"/>
            <a:ext cx="10381957" cy="494479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первое </a:t>
            </a:r>
            <a:r>
              <a:rPr lang="ru-RU" b="1" dirty="0"/>
              <a:t>– это, когда выборы проводятся правительством. Например, в Германии Министерство внутренних дел проводит выборы. В избирательные участки избираются должностные лица из государственных служащих.</a:t>
            </a:r>
          </a:p>
          <a:p>
            <a:r>
              <a:rPr lang="ru-RU" b="1" dirty="0">
                <a:solidFill>
                  <a:srgbClr val="FF0000"/>
                </a:solidFill>
              </a:rPr>
              <a:t>Второе</a:t>
            </a:r>
            <a:r>
              <a:rPr lang="ru-RU" b="1" dirty="0"/>
              <a:t> – когда выборы организуются судебными органами. Например, в Пакистане ЦИК избирается из трёх судей Верховного и других председателей судов. В Румынии в Центральную избирательную комиссию избирают 7 членов Верховного суда путём жеребьевки.</a:t>
            </a:r>
          </a:p>
          <a:p>
            <a:r>
              <a:rPr lang="ru-RU" b="1" dirty="0">
                <a:solidFill>
                  <a:srgbClr val="FF0000"/>
                </a:solidFill>
              </a:rPr>
              <a:t>третий</a:t>
            </a:r>
            <a:r>
              <a:rPr lang="ru-RU" b="1" dirty="0"/>
              <a:t> – это когда, основываясь на многопартийную основу, назначаются в ЦИК представители заинтересованных политических партий.</a:t>
            </a:r>
          </a:p>
          <a:p>
            <a:r>
              <a:rPr lang="ru-RU" b="1" dirty="0">
                <a:solidFill>
                  <a:srgbClr val="FF0000"/>
                </a:solidFill>
              </a:rPr>
              <a:t>Четвертый</a:t>
            </a:r>
            <a:r>
              <a:rPr lang="ru-RU" b="1" dirty="0"/>
              <a:t>  –  создание  независимой Центральной избирательной комиссии.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077122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105</TotalTime>
  <Words>760</Words>
  <Application>Microsoft Office PowerPoint</Application>
  <PresentationFormat>Широкоэкранный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Капля</vt:lpstr>
      <vt:lpstr>СВОБОДНЫЕ ВЫБОРЫ – ОСНОВА ГРАЖДАНСКОГО ОБЩЕСТВА «ПОНЯТИЕ выборов и ее роль в молодежной деятельности»</vt:lpstr>
      <vt:lpstr>Ж.Ж.Руссо писал: «Самый важный и единственный путь обеспечения свободы народа – это выборы».  </vt:lpstr>
      <vt:lpstr>Построение правового государства и справедливого гражданского общества нельзя представить без демократического избирательного процесса.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Следует отметить, что в мировой практике существуют четыре вида организации выборов.  </vt:lpstr>
      <vt:lpstr>Презентация PowerPoint</vt:lpstr>
      <vt:lpstr>Выборы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СВОБОДНЫЕ ВЫБОРЫ – ОСНОВА ГРАЖДАНСКОГО ОБЩЕСТВА</dc:title>
  <dc:creator>User</dc:creator>
  <cp:lastModifiedBy>User</cp:lastModifiedBy>
  <cp:revision>20</cp:revision>
  <dcterms:created xsi:type="dcterms:W3CDTF">2019-11-12T17:21:56Z</dcterms:created>
  <dcterms:modified xsi:type="dcterms:W3CDTF">2021-09-13T18:52:55Z</dcterms:modified>
</cp:coreProperties>
</file>