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333" r:id="rId2"/>
    <p:sldId id="317" r:id="rId3"/>
    <p:sldId id="316" r:id="rId4"/>
    <p:sldId id="328" r:id="rId5"/>
    <p:sldId id="334" r:id="rId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C64F4"/>
    <a:srgbClr val="142C7C"/>
    <a:srgbClr val="3F3F3F"/>
    <a:srgbClr val="5F82F3"/>
    <a:srgbClr val="3B3C3E"/>
    <a:srgbClr val="C1C2C6"/>
    <a:srgbClr val="8F9198"/>
    <a:srgbClr val="4472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477" autoAdjust="0"/>
  </p:normalViewPr>
  <p:slideViewPr>
    <p:cSldViewPr snapToGrid="0">
      <p:cViewPr varScale="1">
        <p:scale>
          <a:sx n="71" d="100"/>
          <a:sy n="71" d="100"/>
        </p:scale>
        <p:origin x="-1296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97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21AA9E-3D83-4BC9-A7F7-B8FC2D394AF2}" type="datetimeFigureOut">
              <a:rPr lang="en-US"/>
              <a:pPr>
                <a:defRPr/>
              </a:pPr>
              <a:t>11/1/2022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CCE405-3ED8-40E8-9BFE-27ECECE3D3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BC8223-6D66-4D69-8FC3-4B2EBC5614B8}" type="datetimeFigureOut">
              <a:rPr lang="en-US"/>
              <a:pPr>
                <a:defRPr/>
              </a:pPr>
              <a:t>11/1/2022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875FCF-19D4-42EB-BFEA-21EB486B5C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2E579-2CFC-4380-9464-0C2527F0BD3D}" type="datetimeFigureOut">
              <a:rPr lang="en-US"/>
              <a:pPr>
                <a:defRPr/>
              </a:pPr>
              <a:t>11/1/2022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0825B-6B97-41FC-B7EB-BAA151CC48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 userDrawn="1"/>
        </p:nvGrpSpPr>
        <p:grpSpPr bwMode="auto">
          <a:xfrm>
            <a:off x="0" y="0"/>
            <a:ext cx="12236450" cy="6858000"/>
            <a:chOff x="0" y="0"/>
            <a:chExt cx="12237051" cy="6858000"/>
          </a:xfrm>
        </p:grpSpPr>
        <p:grpSp>
          <p:nvGrpSpPr>
            <p:cNvPr id="4" name="Group 3"/>
            <p:cNvGrpSpPr>
              <a:grpSpLocks/>
            </p:cNvGrpSpPr>
            <p:nvPr/>
          </p:nvGrpSpPr>
          <p:grpSpPr bwMode="auto">
            <a:xfrm>
              <a:off x="2571876" y="0"/>
              <a:ext cx="7352074" cy="6858000"/>
              <a:chOff x="2571876" y="0"/>
              <a:chExt cx="7352074" cy="6858000"/>
            </a:xfrm>
          </p:grpSpPr>
          <p:cxnSp>
            <p:nvCxnSpPr>
              <p:cNvPr id="18" name="Straight Connector 18">
                <a:extLst>
                  <a:ext uri="{FF2B5EF4-FFF2-40B4-BE49-F238E27FC236}"/>
                </a:extLst>
              </p:cNvPr>
              <p:cNvCxnSpPr>
                <a:cxnSpLocks/>
              </p:cNvCxnSpPr>
              <p:nvPr/>
            </p:nvCxnSpPr>
            <p:spPr>
              <a:xfrm>
                <a:off x="7537820" y="0"/>
                <a:ext cx="0" cy="6858000"/>
              </a:xfrm>
              <a:prstGeom prst="line">
                <a:avLst/>
              </a:prstGeom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9">
                <a:extLst>
                  <a:ext uri="{FF2B5EF4-FFF2-40B4-BE49-F238E27FC236}"/>
                </a:extLst>
              </p:cNvPr>
              <p:cNvCxnSpPr>
                <a:cxnSpLocks/>
              </p:cNvCxnSpPr>
              <p:nvPr/>
            </p:nvCxnSpPr>
            <p:spPr>
              <a:xfrm>
                <a:off x="9923950" y="0"/>
                <a:ext cx="0" cy="6858000"/>
              </a:xfrm>
              <a:prstGeom prst="line">
                <a:avLst/>
              </a:prstGeom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20">
                <a:extLst>
                  <a:ext uri="{FF2B5EF4-FFF2-40B4-BE49-F238E27FC236}"/>
                </a:extLst>
              </p:cNvPr>
              <p:cNvCxnSpPr>
                <a:cxnSpLocks/>
              </p:cNvCxnSpPr>
              <p:nvPr/>
            </p:nvCxnSpPr>
            <p:spPr>
              <a:xfrm>
                <a:off x="4946893" y="0"/>
                <a:ext cx="0" cy="3314700"/>
              </a:xfrm>
              <a:prstGeom prst="line">
                <a:avLst/>
              </a:prstGeom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1">
                <a:extLst>
                  <a:ext uri="{FF2B5EF4-FFF2-40B4-BE49-F238E27FC236}"/>
                </a:extLst>
              </p:cNvPr>
              <p:cNvCxnSpPr>
                <a:cxnSpLocks/>
              </p:cNvCxnSpPr>
              <p:nvPr/>
            </p:nvCxnSpPr>
            <p:spPr>
              <a:xfrm>
                <a:off x="2571876" y="0"/>
                <a:ext cx="0" cy="2959100"/>
              </a:xfrm>
              <a:prstGeom prst="line">
                <a:avLst/>
              </a:prstGeom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0" y="1033463"/>
              <a:ext cx="12237051" cy="5824537"/>
              <a:chOff x="0" y="1033463"/>
              <a:chExt cx="12237051" cy="5824537"/>
            </a:xfrm>
          </p:grpSpPr>
          <p:grpSp>
            <p:nvGrpSpPr>
              <p:cNvPr id="6" name="Group 5"/>
              <p:cNvGrpSpPr>
                <a:grpSpLocks/>
              </p:cNvGrpSpPr>
              <p:nvPr/>
            </p:nvGrpSpPr>
            <p:grpSpPr bwMode="auto">
              <a:xfrm>
                <a:off x="0" y="1143000"/>
                <a:ext cx="12192599" cy="5715000"/>
                <a:chOff x="-1" y="696686"/>
                <a:chExt cx="9245825" cy="6161314"/>
              </a:xfrm>
            </p:grpSpPr>
            <p:sp>
              <p:nvSpPr>
                <p:cNvPr id="16" name="Graphic 455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-1" y="696686"/>
                  <a:ext cx="9245825" cy="6161314"/>
                </a:xfrm>
                <a:custGeom>
                  <a:avLst/>
                  <a:gdLst>
                    <a:gd name="connsiteX0" fmla="*/ 0 w 4445317"/>
                    <a:gd name="connsiteY0" fmla="*/ 1131570 h 1283017"/>
                    <a:gd name="connsiteX1" fmla="*/ 938213 w 4445317"/>
                    <a:gd name="connsiteY1" fmla="*/ 408623 h 1283017"/>
                    <a:gd name="connsiteX2" fmla="*/ 1812608 w 4445317"/>
                    <a:gd name="connsiteY2" fmla="*/ 502920 h 1283017"/>
                    <a:gd name="connsiteX3" fmla="*/ 2758440 w 4445317"/>
                    <a:gd name="connsiteY3" fmla="*/ 0 h 1283017"/>
                    <a:gd name="connsiteX4" fmla="*/ 3631883 w 4445317"/>
                    <a:gd name="connsiteY4" fmla="*/ 197168 h 1283017"/>
                    <a:gd name="connsiteX5" fmla="*/ 4445318 w 4445317"/>
                    <a:gd name="connsiteY5" fmla="*/ 0 h 1283017"/>
                    <a:gd name="connsiteX6" fmla="*/ 4445318 w 4445317"/>
                    <a:gd name="connsiteY6" fmla="*/ 1283018 h 1283017"/>
                    <a:gd name="connsiteX7" fmla="*/ 0 w 4445317"/>
                    <a:gd name="connsiteY7" fmla="*/ 1283018 h 12830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45317" h="1283017">
                      <a:moveTo>
                        <a:pt x="0" y="1131570"/>
                      </a:moveTo>
                      <a:lnTo>
                        <a:pt x="938213" y="408623"/>
                      </a:lnTo>
                      <a:lnTo>
                        <a:pt x="1812608" y="502920"/>
                      </a:lnTo>
                      <a:lnTo>
                        <a:pt x="2758440" y="0"/>
                      </a:lnTo>
                      <a:lnTo>
                        <a:pt x="3631883" y="197168"/>
                      </a:lnTo>
                      <a:lnTo>
                        <a:pt x="4445318" y="0"/>
                      </a:lnTo>
                      <a:lnTo>
                        <a:pt x="4445318" y="1283018"/>
                      </a:lnTo>
                      <a:lnTo>
                        <a:pt x="0" y="1283018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accent5">
                        <a:lumMod val="20000"/>
                        <a:lumOff val="80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  <a:ln w="9525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>
                    <a:latin typeface="+mn-lt"/>
                    <a:cs typeface="+mn-cs"/>
                  </a:endParaRPr>
                </a:p>
              </p:txBody>
            </p:sp>
            <p:sp>
              <p:nvSpPr>
                <p:cNvPr id="17" name="Graphic 459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11985" y="696686"/>
                  <a:ext cx="9199652" cy="5407323"/>
                </a:xfrm>
                <a:custGeom>
                  <a:avLst/>
                  <a:gdLst>
                    <a:gd name="connsiteX0" fmla="*/ 0 w 6934200"/>
                    <a:gd name="connsiteY0" fmla="*/ 4075748 h 4075747"/>
                    <a:gd name="connsiteX1" fmla="*/ 0 w 6934200"/>
                    <a:gd name="connsiteY1" fmla="*/ 4075748 h 4075747"/>
                    <a:gd name="connsiteX2" fmla="*/ 1463993 w 6934200"/>
                    <a:gd name="connsiteY2" fmla="*/ 1471613 h 4075747"/>
                    <a:gd name="connsiteX3" fmla="*/ 2827973 w 6934200"/>
                    <a:gd name="connsiteY3" fmla="*/ 1811655 h 4075747"/>
                    <a:gd name="connsiteX4" fmla="*/ 4303395 w 6934200"/>
                    <a:gd name="connsiteY4" fmla="*/ 0 h 4075747"/>
                    <a:gd name="connsiteX5" fmla="*/ 5665470 w 6934200"/>
                    <a:gd name="connsiteY5" fmla="*/ 710565 h 4075747"/>
                    <a:gd name="connsiteX6" fmla="*/ 6934200 w 6934200"/>
                    <a:gd name="connsiteY6" fmla="*/ 0 h 40757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934200" h="4075747">
                      <a:moveTo>
                        <a:pt x="0" y="4075748"/>
                      </a:moveTo>
                      <a:lnTo>
                        <a:pt x="0" y="4075748"/>
                      </a:lnTo>
                      <a:lnTo>
                        <a:pt x="1463993" y="1471613"/>
                      </a:lnTo>
                      <a:lnTo>
                        <a:pt x="2827973" y="1811655"/>
                      </a:lnTo>
                      <a:lnTo>
                        <a:pt x="4303395" y="0"/>
                      </a:lnTo>
                      <a:lnTo>
                        <a:pt x="5665470" y="710565"/>
                      </a:lnTo>
                      <a:lnTo>
                        <a:pt x="6934200" y="0"/>
                      </a:lnTo>
                    </a:path>
                  </a:pathLst>
                </a:custGeom>
                <a:noFill/>
                <a:ln w="25400" cap="flat">
                  <a:gradFill>
                    <a:gsLst>
                      <a:gs pos="0">
                        <a:schemeClr val="accent2">
                          <a:lumMod val="40000"/>
                          <a:lumOff val="60000"/>
                        </a:schemeClr>
                      </a:gs>
                      <a:gs pos="100000">
                        <a:schemeClr val="accent2">
                          <a:lumMod val="20000"/>
                          <a:lumOff val="80000"/>
                          <a:alpha val="0"/>
                        </a:schemeClr>
                      </a:gs>
                    </a:gsLst>
                    <a:lin ang="5400000" scaled="1"/>
                  </a:gra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7" name="Group 6"/>
              <p:cNvGrpSpPr>
                <a:grpSpLocks/>
              </p:cNvGrpSpPr>
              <p:nvPr/>
            </p:nvGrpSpPr>
            <p:grpSpPr bwMode="auto">
              <a:xfrm>
                <a:off x="7436215" y="1065213"/>
                <a:ext cx="198448" cy="198437"/>
                <a:chOff x="7436215" y="1065213"/>
                <a:chExt cx="198448" cy="198437"/>
              </a:xfrm>
            </p:grpSpPr>
            <p:sp>
              <p:nvSpPr>
                <p:cNvPr id="14" name="Oval 14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7464791" y="1089025"/>
                  <a:ext cx="146057" cy="14605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noFill/>
                </a:ln>
                <a:effectLst>
                  <a:outerShdw blurRad="50800" dist="38100" dir="5400000" sx="97000" sy="97000" algn="t" rotWithShape="0">
                    <a:schemeClr val="accent2">
                      <a:alpha val="26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/>
                </a:p>
              </p:txBody>
            </p:sp>
            <p:sp>
              <p:nvSpPr>
                <p:cNvPr id="15" name="Circle: Hollow 15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7436215" y="1065213"/>
                  <a:ext cx="198448" cy="198437"/>
                </a:xfrm>
                <a:prstGeom prst="donut">
                  <a:avLst>
                    <a:gd name="adj" fmla="val 17766"/>
                  </a:avLst>
                </a:prstGeom>
                <a:solidFill>
                  <a:schemeClr val="accent2"/>
                </a:solidFill>
                <a:ln w="38100">
                  <a:noFill/>
                </a:ln>
                <a:effectLst>
                  <a:outerShdw blurRad="50800" dist="38100" dir="5400000" sx="97000" sy="97000" algn="t" rotWithShape="0">
                    <a:schemeClr val="accent2">
                      <a:alpha val="26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8" name="Group 7"/>
              <p:cNvGrpSpPr>
                <a:grpSpLocks/>
              </p:cNvGrpSpPr>
              <p:nvPr/>
            </p:nvGrpSpPr>
            <p:grpSpPr bwMode="auto">
              <a:xfrm>
                <a:off x="9822345" y="1911350"/>
                <a:ext cx="196860" cy="198438"/>
                <a:chOff x="7437285" y="1065530"/>
                <a:chExt cx="196860" cy="198438"/>
              </a:xfrm>
            </p:grpSpPr>
            <p:sp>
              <p:nvSpPr>
                <p:cNvPr id="12" name="Oval 11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7475387" y="1105218"/>
                  <a:ext cx="123831" cy="123825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noFill/>
                </a:ln>
                <a:effectLst>
                  <a:outerShdw blurRad="50800" dist="38100" dir="5400000" sx="97000" sy="97000" algn="t" rotWithShape="0">
                    <a:schemeClr val="accent2">
                      <a:alpha val="26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/>
                </a:p>
              </p:txBody>
            </p:sp>
            <p:sp>
              <p:nvSpPr>
                <p:cNvPr id="13" name="Circle: Hollow 13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7437285" y="1065530"/>
                  <a:ext cx="196860" cy="198438"/>
                </a:xfrm>
                <a:prstGeom prst="donut">
                  <a:avLst>
                    <a:gd name="adj" fmla="val 17766"/>
                  </a:avLst>
                </a:prstGeom>
                <a:solidFill>
                  <a:schemeClr val="accent2"/>
                </a:solidFill>
                <a:ln w="38100">
                  <a:noFill/>
                </a:ln>
                <a:effectLst>
                  <a:outerShdw blurRad="50800" dist="38100" dir="5400000" sx="97000" sy="97000" algn="t" rotWithShape="0">
                    <a:schemeClr val="accent2">
                      <a:alpha val="26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/>
                </a:p>
              </p:txBody>
            </p:sp>
          </p:grpSp>
          <p:grpSp>
            <p:nvGrpSpPr>
              <p:cNvPr id="9" name="Group 8"/>
              <p:cNvGrpSpPr>
                <a:grpSpLocks/>
              </p:cNvGrpSpPr>
              <p:nvPr/>
            </p:nvGrpSpPr>
            <p:grpSpPr bwMode="auto">
              <a:xfrm>
                <a:off x="12038604" y="1033463"/>
                <a:ext cx="198447" cy="198437"/>
                <a:chOff x="7436318" y="1065610"/>
                <a:chExt cx="198447" cy="198437"/>
              </a:xfrm>
            </p:grpSpPr>
            <p:sp>
              <p:nvSpPr>
                <p:cNvPr id="10" name="Oval 9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7469657" y="1094185"/>
                  <a:ext cx="136532" cy="136525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noFill/>
                </a:ln>
                <a:effectLst>
                  <a:outerShdw blurRad="50800" dist="38100" dir="5400000" sx="97000" sy="97000" algn="t" rotWithShape="0">
                    <a:schemeClr val="accent2">
                      <a:alpha val="26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/>
                </a:p>
              </p:txBody>
            </p:sp>
            <p:sp>
              <p:nvSpPr>
                <p:cNvPr id="11" name="Circle: Hollow 10">
                  <a:extLst>
                    <a:ext uri="{FF2B5EF4-FFF2-40B4-BE49-F238E27FC236}"/>
                  </a:extLst>
                </p:cNvPr>
                <p:cNvSpPr/>
                <p:nvPr/>
              </p:nvSpPr>
              <p:spPr>
                <a:xfrm>
                  <a:off x="7436318" y="1065610"/>
                  <a:ext cx="198447" cy="198437"/>
                </a:xfrm>
                <a:prstGeom prst="donut">
                  <a:avLst>
                    <a:gd name="adj" fmla="val 17766"/>
                  </a:avLst>
                </a:prstGeom>
                <a:solidFill>
                  <a:schemeClr val="accent2"/>
                </a:solidFill>
                <a:ln w="38100">
                  <a:noFill/>
                </a:ln>
                <a:effectLst>
                  <a:outerShdw blurRad="50800" dist="38100" dir="5400000" sx="97000" sy="97000" algn="t" rotWithShape="0">
                    <a:schemeClr val="accent2">
                      <a:alpha val="26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800"/>
                </a:p>
              </p:txBody>
            </p:sp>
          </p:grpSp>
        </p:grpSp>
      </p:grpSp>
      <p:sp>
        <p:nvSpPr>
          <p:cNvPr id="25" name="Freeform: Shape 2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23393" y="827314"/>
            <a:ext cx="4733079" cy="6030686"/>
          </a:xfrm>
          <a:custGeom>
            <a:avLst/>
            <a:gdLst>
              <a:gd name="connsiteX0" fmla="*/ 0 w 4733079"/>
              <a:gd name="connsiteY0" fmla="*/ 0 h 6030686"/>
              <a:gd name="connsiteX1" fmla="*/ 4733079 w 4733079"/>
              <a:gd name="connsiteY1" fmla="*/ 0 h 6030686"/>
              <a:gd name="connsiteX2" fmla="*/ 4733079 w 4733079"/>
              <a:gd name="connsiteY2" fmla="*/ 6030686 h 6030686"/>
              <a:gd name="connsiteX3" fmla="*/ 0 w 4733079"/>
              <a:gd name="connsiteY3" fmla="*/ 6030686 h 603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079" h="6030686">
                <a:moveTo>
                  <a:pt x="0" y="0"/>
                </a:moveTo>
                <a:lnTo>
                  <a:pt x="4733079" y="0"/>
                </a:lnTo>
                <a:lnTo>
                  <a:pt x="4733079" y="6030686"/>
                </a:lnTo>
                <a:lnTo>
                  <a:pt x="0" y="6030686"/>
                </a:lnTo>
                <a:close/>
              </a:path>
            </a:pathLst>
          </a:custGeom>
          <a:noFill/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Single Corner Rounded 1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3903663"/>
            <a:ext cx="7546975" cy="2954337"/>
          </a:xfrm>
          <a:prstGeom prst="round1Rect">
            <a:avLst>
              <a:gd name="adj" fmla="val 15979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" name="Graphic 20">
            <a:extLst>
              <a:ext uri="{FF2B5EF4-FFF2-40B4-BE49-F238E27FC236}"/>
            </a:extLst>
          </p:cNvPr>
          <p:cNvSpPr/>
          <p:nvPr userDrawn="1"/>
        </p:nvSpPr>
        <p:spPr>
          <a:xfrm flipH="1">
            <a:off x="6542088" y="0"/>
            <a:ext cx="5649912" cy="6858000"/>
          </a:xfrm>
          <a:custGeom>
            <a:avLst/>
            <a:gdLst>
              <a:gd name="connsiteX0" fmla="*/ 886778 w 1863090"/>
              <a:gd name="connsiteY0" fmla="*/ 1549718 h 2261234"/>
              <a:gd name="connsiteX1" fmla="*/ 886778 w 1863090"/>
              <a:gd name="connsiteY1" fmla="*/ 0 h 2261234"/>
              <a:gd name="connsiteX2" fmla="*/ 0 w 1863090"/>
              <a:gd name="connsiteY2" fmla="*/ 0 h 2261234"/>
              <a:gd name="connsiteX3" fmla="*/ 0 w 1863090"/>
              <a:gd name="connsiteY3" fmla="*/ 2261235 h 2261234"/>
              <a:gd name="connsiteX4" fmla="*/ 225743 w 1863090"/>
              <a:gd name="connsiteY4" fmla="*/ 2261235 h 2261234"/>
              <a:gd name="connsiteX5" fmla="*/ 886778 w 1863090"/>
              <a:gd name="connsiteY5" fmla="*/ 2261235 h 2261234"/>
              <a:gd name="connsiteX6" fmla="*/ 1863090 w 1863090"/>
              <a:gd name="connsiteY6" fmla="*/ 2261235 h 2261234"/>
              <a:gd name="connsiteX7" fmla="*/ 1863090 w 1863090"/>
              <a:gd name="connsiteY7" fmla="*/ 1899285 h 2261234"/>
              <a:gd name="connsiteX8" fmla="*/ 1663065 w 1863090"/>
              <a:gd name="connsiteY8" fmla="*/ 1699260 h 2261234"/>
              <a:gd name="connsiteX9" fmla="*/ 1035368 w 1863090"/>
              <a:gd name="connsiteY9" fmla="*/ 1699260 h 2261234"/>
              <a:gd name="connsiteX10" fmla="*/ 886778 w 1863090"/>
              <a:gd name="connsiteY10" fmla="*/ 1549718 h 2261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63090" h="2261234">
                <a:moveTo>
                  <a:pt x="886778" y="1549718"/>
                </a:moveTo>
                <a:lnTo>
                  <a:pt x="886778" y="0"/>
                </a:lnTo>
                <a:lnTo>
                  <a:pt x="0" y="0"/>
                </a:lnTo>
                <a:lnTo>
                  <a:pt x="0" y="2261235"/>
                </a:lnTo>
                <a:lnTo>
                  <a:pt x="225743" y="2261235"/>
                </a:lnTo>
                <a:lnTo>
                  <a:pt x="886778" y="2261235"/>
                </a:lnTo>
                <a:lnTo>
                  <a:pt x="1863090" y="2261235"/>
                </a:lnTo>
                <a:lnTo>
                  <a:pt x="1863090" y="1899285"/>
                </a:lnTo>
                <a:cubicBezTo>
                  <a:pt x="1863090" y="1788795"/>
                  <a:pt x="1773555" y="1699260"/>
                  <a:pt x="1663065" y="1699260"/>
                </a:cubicBezTo>
                <a:lnTo>
                  <a:pt x="1035368" y="1699260"/>
                </a:lnTo>
                <a:cubicBezTo>
                  <a:pt x="953453" y="1699260"/>
                  <a:pt x="886778" y="1632585"/>
                  <a:pt x="886778" y="1549718"/>
                </a:cubicBezTo>
                <a:close/>
              </a:path>
            </a:pathLst>
          </a:custGeom>
          <a:solidFill>
            <a:srgbClr val="2C64F4"/>
          </a:solidFill>
          <a:ln w="9525" cap="flat">
            <a:noFill/>
            <a:prstDash val="solid"/>
            <a:miter/>
          </a:ln>
          <a:effec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1504"/>
            <a:ext cx="9182098" cy="4839896"/>
          </a:xfrm>
          <a:custGeom>
            <a:avLst/>
            <a:gdLst>
              <a:gd name="connsiteX0" fmla="*/ 0 w 9182098"/>
              <a:gd name="connsiteY0" fmla="*/ 0 h 4839896"/>
              <a:gd name="connsiteX1" fmla="*/ 9182098 w 9182098"/>
              <a:gd name="connsiteY1" fmla="*/ 0 h 4839896"/>
              <a:gd name="connsiteX2" fmla="*/ 9182098 w 9182098"/>
              <a:gd name="connsiteY2" fmla="*/ 4473518 h 4839896"/>
              <a:gd name="connsiteX3" fmla="*/ 8815720 w 9182098"/>
              <a:gd name="connsiteY3" fmla="*/ 4839896 h 4839896"/>
              <a:gd name="connsiteX4" fmla="*/ 0 w 9182098"/>
              <a:gd name="connsiteY4" fmla="*/ 4839896 h 483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82098" h="4839896">
                <a:moveTo>
                  <a:pt x="0" y="0"/>
                </a:moveTo>
                <a:lnTo>
                  <a:pt x="9182098" y="0"/>
                </a:lnTo>
                <a:lnTo>
                  <a:pt x="9182098" y="4473518"/>
                </a:lnTo>
                <a:cubicBezTo>
                  <a:pt x="9182098" y="4675863"/>
                  <a:pt x="9018065" y="4839896"/>
                  <a:pt x="8815720" y="4839896"/>
                </a:cubicBezTo>
                <a:lnTo>
                  <a:pt x="0" y="4839896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1">
            <a:extLst>
              <a:ext uri="{FF2B5EF4-FFF2-40B4-BE49-F238E27FC236}"/>
            </a:extLst>
          </p:cNvPr>
          <p:cNvSpPr/>
          <p:nvPr userDrawn="1"/>
        </p:nvSpPr>
        <p:spPr>
          <a:xfrm>
            <a:off x="865188" y="0"/>
            <a:ext cx="2084387" cy="477838"/>
          </a:xfrm>
          <a:custGeom>
            <a:avLst/>
            <a:gdLst>
              <a:gd name="connsiteX0" fmla="*/ 0 w 2084355"/>
              <a:gd name="connsiteY0" fmla="*/ 0 h 477492"/>
              <a:gd name="connsiteX1" fmla="*/ 2084355 w 2084355"/>
              <a:gd name="connsiteY1" fmla="*/ 0 h 477492"/>
              <a:gd name="connsiteX2" fmla="*/ 1858891 w 2084355"/>
              <a:gd name="connsiteY2" fmla="*/ 185368 h 477492"/>
              <a:gd name="connsiteX3" fmla="*/ 225463 w 2084355"/>
              <a:gd name="connsiteY3" fmla="*/ 185368 h 477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4355" h="477492">
                <a:moveTo>
                  <a:pt x="0" y="0"/>
                </a:moveTo>
                <a:lnTo>
                  <a:pt x="2084355" y="0"/>
                </a:lnTo>
                <a:lnTo>
                  <a:pt x="1858891" y="185368"/>
                </a:lnTo>
                <a:cubicBezTo>
                  <a:pt x="1384360" y="574867"/>
                  <a:pt x="699994" y="574867"/>
                  <a:pt x="225463" y="185368"/>
                </a:cubicBezTo>
                <a:close/>
              </a:path>
            </a:pathLst>
          </a:custGeom>
          <a:gradFill>
            <a:gsLst>
              <a:gs pos="100000">
                <a:schemeClr val="accent1"/>
              </a:gs>
              <a:gs pos="0">
                <a:schemeClr val="accent2"/>
              </a:gs>
            </a:gsLst>
            <a:lin ang="2700000" scaled="1"/>
          </a:gradFill>
          <a:ln w="8770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1504"/>
            <a:ext cx="7474881" cy="5991362"/>
          </a:xfrm>
          <a:custGeom>
            <a:avLst/>
            <a:gdLst>
              <a:gd name="connsiteX0" fmla="*/ 6379715 w 7273353"/>
              <a:gd name="connsiteY0" fmla="*/ 468259 h 5829832"/>
              <a:gd name="connsiteX1" fmla="*/ 6959215 w 7273353"/>
              <a:gd name="connsiteY1" fmla="*/ 2054159 h 5829832"/>
              <a:gd name="connsiteX2" fmla="*/ 6919441 w 7273353"/>
              <a:gd name="connsiteY2" fmla="*/ 2088446 h 5829832"/>
              <a:gd name="connsiteX3" fmla="*/ 2724097 w 7273353"/>
              <a:gd name="connsiteY3" fmla="*/ 5537708 h 5829832"/>
              <a:gd name="connsiteX4" fmla="*/ 1090669 w 7273353"/>
              <a:gd name="connsiteY4" fmla="*/ 5537708 h 5829832"/>
              <a:gd name="connsiteX5" fmla="*/ 0 w 7273353"/>
              <a:gd name="connsiteY5" fmla="*/ 4640999 h 5829832"/>
              <a:gd name="connsiteX6" fmla="*/ 0 w 7273353"/>
              <a:gd name="connsiteY6" fmla="*/ 2293289 h 5829832"/>
              <a:gd name="connsiteX7" fmla="*/ 1092041 w 7273353"/>
              <a:gd name="connsiteY7" fmla="*/ 3191113 h 5829832"/>
              <a:gd name="connsiteX8" fmla="*/ 2725469 w 7273353"/>
              <a:gd name="connsiteY8" fmla="*/ 3191113 h 5829832"/>
              <a:gd name="connsiteX9" fmla="*/ 5771518 w 7273353"/>
              <a:gd name="connsiteY9" fmla="*/ 686798 h 5829832"/>
              <a:gd name="connsiteX10" fmla="*/ 6379715 w 7273353"/>
              <a:gd name="connsiteY10" fmla="*/ 468259 h 5829832"/>
              <a:gd name="connsiteX11" fmla="*/ 0 w 7273353"/>
              <a:gd name="connsiteY11" fmla="*/ 0 h 5829832"/>
              <a:gd name="connsiteX12" fmla="*/ 471868 w 7273353"/>
              <a:gd name="connsiteY12" fmla="*/ 0 h 5829832"/>
              <a:gd name="connsiteX13" fmla="*/ 1092042 w 7273353"/>
              <a:gd name="connsiteY13" fmla="*/ 509878 h 5829832"/>
              <a:gd name="connsiteX14" fmla="*/ 2725469 w 7273353"/>
              <a:gd name="connsiteY14" fmla="*/ 509878 h 5829832"/>
              <a:gd name="connsiteX15" fmla="*/ 3345645 w 7273353"/>
              <a:gd name="connsiteY15" fmla="*/ 0 h 5829832"/>
              <a:gd name="connsiteX16" fmla="*/ 6199804 w 7273353"/>
              <a:gd name="connsiteY16" fmla="*/ 0 h 5829832"/>
              <a:gd name="connsiteX17" fmla="*/ 2725469 w 7273353"/>
              <a:gd name="connsiteY17" fmla="*/ 2856473 h 5829832"/>
              <a:gd name="connsiteX18" fmla="*/ 1092042 w 7273353"/>
              <a:gd name="connsiteY18" fmla="*/ 2856473 h 5829832"/>
              <a:gd name="connsiteX19" fmla="*/ 0 w 7273353"/>
              <a:gd name="connsiteY19" fmla="*/ 1958636 h 5829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273353" h="5829832">
                <a:moveTo>
                  <a:pt x="6379715" y="468259"/>
                </a:moveTo>
                <a:cubicBezTo>
                  <a:pt x="7089866" y="497956"/>
                  <a:pt x="7648167" y="1445566"/>
                  <a:pt x="6959215" y="2054159"/>
                </a:cubicBezTo>
                <a:cubicBezTo>
                  <a:pt x="6946872" y="2065131"/>
                  <a:pt x="6933156" y="2077474"/>
                  <a:pt x="6919441" y="2088446"/>
                </a:cubicBezTo>
                <a:lnTo>
                  <a:pt x="2724097" y="5537708"/>
                </a:lnTo>
                <a:cubicBezTo>
                  <a:pt x="2249566" y="5927207"/>
                  <a:pt x="1565200" y="5927207"/>
                  <a:pt x="1090669" y="5537708"/>
                </a:cubicBezTo>
                <a:lnTo>
                  <a:pt x="0" y="4640999"/>
                </a:lnTo>
                <a:lnTo>
                  <a:pt x="0" y="2293289"/>
                </a:lnTo>
                <a:lnTo>
                  <a:pt x="1092041" y="3191113"/>
                </a:lnTo>
                <a:cubicBezTo>
                  <a:pt x="1566572" y="3580611"/>
                  <a:pt x="2250938" y="3580611"/>
                  <a:pt x="2725469" y="3191113"/>
                </a:cubicBezTo>
                <a:lnTo>
                  <a:pt x="5771518" y="686798"/>
                </a:lnTo>
                <a:cubicBezTo>
                  <a:pt x="5970125" y="523592"/>
                  <a:pt x="6180872" y="459943"/>
                  <a:pt x="6379715" y="468259"/>
                </a:cubicBezTo>
                <a:close/>
                <a:moveTo>
                  <a:pt x="0" y="0"/>
                </a:moveTo>
                <a:lnTo>
                  <a:pt x="471868" y="0"/>
                </a:lnTo>
                <a:lnTo>
                  <a:pt x="1092042" y="509878"/>
                </a:lnTo>
                <a:cubicBezTo>
                  <a:pt x="1566572" y="899376"/>
                  <a:pt x="2250939" y="899376"/>
                  <a:pt x="2725469" y="509878"/>
                </a:cubicBezTo>
                <a:lnTo>
                  <a:pt x="3345645" y="0"/>
                </a:lnTo>
                <a:lnTo>
                  <a:pt x="6199804" y="0"/>
                </a:lnTo>
                <a:lnTo>
                  <a:pt x="2725469" y="2856473"/>
                </a:lnTo>
                <a:cubicBezTo>
                  <a:pt x="2250939" y="3245972"/>
                  <a:pt x="1566572" y="3245972"/>
                  <a:pt x="1092042" y="2856473"/>
                </a:cubicBezTo>
                <a:lnTo>
                  <a:pt x="0" y="1958636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822192" y="11505"/>
            <a:ext cx="7367269" cy="6846495"/>
          </a:xfrm>
          <a:custGeom>
            <a:avLst/>
            <a:gdLst>
              <a:gd name="connsiteX0" fmla="*/ 6932930 w 7367269"/>
              <a:gd name="connsiteY0" fmla="*/ 3732455 h 6846495"/>
              <a:gd name="connsiteX1" fmla="*/ 7367269 w 7367269"/>
              <a:gd name="connsiteY1" fmla="*/ 4678606 h 6846495"/>
              <a:gd name="connsiteX2" fmla="*/ 7367269 w 7367269"/>
              <a:gd name="connsiteY2" fmla="*/ 6168315 h 6846495"/>
              <a:gd name="connsiteX3" fmla="*/ 5334000 w 7367269"/>
              <a:gd name="connsiteY3" fmla="*/ 4127426 h 6846495"/>
              <a:gd name="connsiteX4" fmla="*/ 5562600 w 7367269"/>
              <a:gd name="connsiteY4" fmla="*/ 4137586 h 6846495"/>
              <a:gd name="connsiteX5" fmla="*/ 6932930 w 7367269"/>
              <a:gd name="connsiteY5" fmla="*/ 3732455 h 6846495"/>
              <a:gd name="connsiteX6" fmla="*/ 7367269 w 7367269"/>
              <a:gd name="connsiteY6" fmla="*/ 3378073 h 6846495"/>
              <a:gd name="connsiteX7" fmla="*/ 7367269 w 7367269"/>
              <a:gd name="connsiteY7" fmla="*/ 4067788 h 6846495"/>
              <a:gd name="connsiteX8" fmla="*/ 7247890 w 7367269"/>
              <a:gd name="connsiteY8" fmla="*/ 3834214 h 6846495"/>
              <a:gd name="connsiteX9" fmla="*/ 7112000 w 7367269"/>
              <a:gd name="connsiteY9" fmla="*/ 3606726 h 6846495"/>
              <a:gd name="connsiteX10" fmla="*/ 7244080 w 7367269"/>
              <a:gd name="connsiteY10" fmla="*/ 3496077 h 6846495"/>
              <a:gd name="connsiteX11" fmla="*/ 5548631 w 7367269"/>
              <a:gd name="connsiteY11" fmla="*/ 2445946 h 6846495"/>
              <a:gd name="connsiteX12" fmla="*/ 6812280 w 7367269"/>
              <a:gd name="connsiteY12" fmla="*/ 3554656 h 6846495"/>
              <a:gd name="connsiteX13" fmla="*/ 5562600 w 7367269"/>
              <a:gd name="connsiteY13" fmla="*/ 3921686 h 6846495"/>
              <a:gd name="connsiteX14" fmla="*/ 5298440 w 7367269"/>
              <a:gd name="connsiteY14" fmla="*/ 3907717 h 6846495"/>
              <a:gd name="connsiteX15" fmla="*/ 5280660 w 7367269"/>
              <a:gd name="connsiteY15" fmla="*/ 3601646 h 6846495"/>
              <a:gd name="connsiteX16" fmla="*/ 5548631 w 7367269"/>
              <a:gd name="connsiteY16" fmla="*/ 2445946 h 6846495"/>
              <a:gd name="connsiteX17" fmla="*/ 3079751 w 7367269"/>
              <a:gd name="connsiteY17" fmla="*/ 2057325 h 6846495"/>
              <a:gd name="connsiteX18" fmla="*/ 5109211 w 7367269"/>
              <a:gd name="connsiteY18" fmla="*/ 4096944 h 6846495"/>
              <a:gd name="connsiteX19" fmla="*/ 5896611 w 7367269"/>
              <a:gd name="connsiteY19" fmla="*/ 5608244 h 6846495"/>
              <a:gd name="connsiteX20" fmla="*/ 7162671 w 7367269"/>
              <a:gd name="connsiteY20" fmla="*/ 6341287 h 6846495"/>
              <a:gd name="connsiteX21" fmla="*/ 7367269 w 7367269"/>
              <a:gd name="connsiteY21" fmla="*/ 6387736 h 6846495"/>
              <a:gd name="connsiteX22" fmla="*/ 7367269 w 7367269"/>
              <a:gd name="connsiteY22" fmla="*/ 6846495 h 6846495"/>
              <a:gd name="connsiteX23" fmla="*/ 7366000 w 7367269"/>
              <a:gd name="connsiteY23" fmla="*/ 6846495 h 6846495"/>
              <a:gd name="connsiteX24" fmla="*/ 160020 w 7367269"/>
              <a:gd name="connsiteY24" fmla="*/ 6846495 h 6846495"/>
              <a:gd name="connsiteX25" fmla="*/ 0 w 7367269"/>
              <a:gd name="connsiteY25" fmla="*/ 5758104 h 6846495"/>
              <a:gd name="connsiteX26" fmla="*/ 3079751 w 7367269"/>
              <a:gd name="connsiteY26" fmla="*/ 2057325 h 6846495"/>
              <a:gd name="connsiteX27" fmla="*/ 3761740 w 7367269"/>
              <a:gd name="connsiteY27" fmla="*/ 1995095 h 6846495"/>
              <a:gd name="connsiteX28" fmla="*/ 5354320 w 7367269"/>
              <a:gd name="connsiteY28" fmla="*/ 2348155 h 6846495"/>
              <a:gd name="connsiteX29" fmla="*/ 5064760 w 7367269"/>
              <a:gd name="connsiteY29" fmla="*/ 3600375 h 6846495"/>
              <a:gd name="connsiteX30" fmla="*/ 5077460 w 7367269"/>
              <a:gd name="connsiteY30" fmla="*/ 3870886 h 6846495"/>
              <a:gd name="connsiteX31" fmla="*/ 3291840 w 7367269"/>
              <a:gd name="connsiteY31" fmla="*/ 2024306 h 6846495"/>
              <a:gd name="connsiteX32" fmla="*/ 3761740 w 7367269"/>
              <a:gd name="connsiteY32" fmla="*/ 1995095 h 6846495"/>
              <a:gd name="connsiteX33" fmla="*/ 7367269 w 7367269"/>
              <a:gd name="connsiteY33" fmla="*/ 1033706 h 6846495"/>
              <a:gd name="connsiteX34" fmla="*/ 7367269 w 7367269"/>
              <a:gd name="connsiteY34" fmla="*/ 3053007 h 6846495"/>
              <a:gd name="connsiteX35" fmla="*/ 7188994 w 7367269"/>
              <a:gd name="connsiteY35" fmla="*/ 3251921 h 6846495"/>
              <a:gd name="connsiteX36" fmla="*/ 6988810 w 7367269"/>
              <a:gd name="connsiteY36" fmla="*/ 3428926 h 6846495"/>
              <a:gd name="connsiteX37" fmla="*/ 6576059 w 7367269"/>
              <a:gd name="connsiteY37" fmla="*/ 2945057 h 6846495"/>
              <a:gd name="connsiteX38" fmla="*/ 5652770 w 7367269"/>
              <a:gd name="connsiteY38" fmla="*/ 2255446 h 6846495"/>
              <a:gd name="connsiteX39" fmla="*/ 7100243 w 7367269"/>
              <a:gd name="connsiteY39" fmla="*/ 1104226 h 6846495"/>
              <a:gd name="connsiteX40" fmla="*/ 3916445 w 7367269"/>
              <a:gd name="connsiteY40" fmla="*/ 0 h 6846495"/>
              <a:gd name="connsiteX41" fmla="*/ 7367269 w 7367269"/>
              <a:gd name="connsiteY41" fmla="*/ 0 h 6846495"/>
              <a:gd name="connsiteX42" fmla="*/ 7367269 w 7367269"/>
              <a:gd name="connsiteY42" fmla="*/ 813309 h 6846495"/>
              <a:gd name="connsiteX43" fmla="*/ 7164360 w 7367269"/>
              <a:gd name="connsiteY43" fmla="*/ 859830 h 6846495"/>
              <a:gd name="connsiteX44" fmla="*/ 5899151 w 7367269"/>
              <a:gd name="connsiteY44" fmla="*/ 1593775 h 6846495"/>
              <a:gd name="connsiteX45" fmla="*/ 5461000 w 7367269"/>
              <a:gd name="connsiteY45" fmla="*/ 2156386 h 6846495"/>
              <a:gd name="connsiteX46" fmla="*/ 3764280 w 7367269"/>
              <a:gd name="connsiteY46" fmla="*/ 1779195 h 6846495"/>
              <a:gd name="connsiteX47" fmla="*/ 3265171 w 7367269"/>
              <a:gd name="connsiteY47" fmla="*/ 1809675 h 6846495"/>
              <a:gd name="connsiteX48" fmla="*/ 3256280 w 7367269"/>
              <a:gd name="connsiteY48" fmla="*/ 1614095 h 6846495"/>
              <a:gd name="connsiteX49" fmla="*/ 3779158 w 7367269"/>
              <a:gd name="connsiteY49" fmla="*/ 151951 h 6846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7367269" h="6846495">
                <a:moveTo>
                  <a:pt x="6932930" y="3732455"/>
                </a:moveTo>
                <a:cubicBezTo>
                  <a:pt x="7119620" y="4023286"/>
                  <a:pt x="7265669" y="4340786"/>
                  <a:pt x="7367269" y="4678606"/>
                </a:cubicBezTo>
                <a:lnTo>
                  <a:pt x="7367269" y="6168315"/>
                </a:lnTo>
                <a:cubicBezTo>
                  <a:pt x="6346191" y="5956226"/>
                  <a:pt x="5542280" y="5149775"/>
                  <a:pt x="5334000" y="4127426"/>
                </a:cubicBezTo>
                <a:cubicBezTo>
                  <a:pt x="5408929" y="4133775"/>
                  <a:pt x="5485129" y="4137586"/>
                  <a:pt x="5562600" y="4137586"/>
                </a:cubicBezTo>
                <a:cubicBezTo>
                  <a:pt x="6068060" y="4137586"/>
                  <a:pt x="6539231" y="3988995"/>
                  <a:pt x="6932930" y="3732455"/>
                </a:cubicBezTo>
                <a:close/>
                <a:moveTo>
                  <a:pt x="7367269" y="3378073"/>
                </a:moveTo>
                <a:lnTo>
                  <a:pt x="7367269" y="4067788"/>
                </a:lnTo>
                <a:lnTo>
                  <a:pt x="7247890" y="3834214"/>
                </a:lnTo>
                <a:cubicBezTo>
                  <a:pt x="7205028" y="3756903"/>
                  <a:pt x="7159626" y="3681021"/>
                  <a:pt x="7112000" y="3606726"/>
                </a:cubicBezTo>
                <a:cubicBezTo>
                  <a:pt x="7157085" y="3571166"/>
                  <a:pt x="7201217" y="3534336"/>
                  <a:pt x="7244080" y="3496077"/>
                </a:cubicBezTo>
                <a:close/>
                <a:moveTo>
                  <a:pt x="5548631" y="2445946"/>
                </a:moveTo>
                <a:cubicBezTo>
                  <a:pt x="6049011" y="2716457"/>
                  <a:pt x="6480811" y="3096186"/>
                  <a:pt x="6812280" y="3554656"/>
                </a:cubicBezTo>
                <a:cubicBezTo>
                  <a:pt x="6451600" y="3787066"/>
                  <a:pt x="6023611" y="3921686"/>
                  <a:pt x="5562600" y="3921686"/>
                </a:cubicBezTo>
                <a:cubicBezTo>
                  <a:pt x="5473700" y="3921686"/>
                  <a:pt x="5386071" y="3916606"/>
                  <a:pt x="5298440" y="3907717"/>
                </a:cubicBezTo>
                <a:cubicBezTo>
                  <a:pt x="5287011" y="3807386"/>
                  <a:pt x="5280660" y="3705786"/>
                  <a:pt x="5280660" y="3601646"/>
                </a:cubicBezTo>
                <a:cubicBezTo>
                  <a:pt x="5280660" y="3186357"/>
                  <a:pt x="5377180" y="2793926"/>
                  <a:pt x="5548631" y="2445946"/>
                </a:cubicBezTo>
                <a:close/>
                <a:moveTo>
                  <a:pt x="3079751" y="2057325"/>
                </a:moveTo>
                <a:cubicBezTo>
                  <a:pt x="3262631" y="3091105"/>
                  <a:pt x="4077971" y="3908984"/>
                  <a:pt x="5109211" y="4096944"/>
                </a:cubicBezTo>
                <a:cubicBezTo>
                  <a:pt x="5208271" y="4665904"/>
                  <a:pt x="5480051" y="5190415"/>
                  <a:pt x="5896611" y="5608244"/>
                </a:cubicBezTo>
                <a:cubicBezTo>
                  <a:pt x="6253321" y="5963844"/>
                  <a:pt x="6687821" y="6214431"/>
                  <a:pt x="7162671" y="6341287"/>
                </a:cubicBezTo>
                <a:lnTo>
                  <a:pt x="7367269" y="6387736"/>
                </a:lnTo>
                <a:lnTo>
                  <a:pt x="7367269" y="6846495"/>
                </a:lnTo>
                <a:lnTo>
                  <a:pt x="7366000" y="6846495"/>
                </a:lnTo>
                <a:lnTo>
                  <a:pt x="160020" y="6846495"/>
                </a:lnTo>
                <a:cubicBezTo>
                  <a:pt x="55880" y="6502324"/>
                  <a:pt x="0" y="6136564"/>
                  <a:pt x="0" y="5758104"/>
                </a:cubicBezTo>
                <a:cubicBezTo>
                  <a:pt x="0" y="3914064"/>
                  <a:pt x="1327151" y="2378635"/>
                  <a:pt x="3079751" y="2057325"/>
                </a:cubicBezTo>
                <a:close/>
                <a:moveTo>
                  <a:pt x="3761740" y="1995095"/>
                </a:moveTo>
                <a:cubicBezTo>
                  <a:pt x="4330700" y="1995095"/>
                  <a:pt x="4870450" y="2122096"/>
                  <a:pt x="5354320" y="2348155"/>
                </a:cubicBezTo>
                <a:cubicBezTo>
                  <a:pt x="5165091" y="2732966"/>
                  <a:pt x="5064760" y="3158415"/>
                  <a:pt x="5064760" y="3600375"/>
                </a:cubicBezTo>
                <a:cubicBezTo>
                  <a:pt x="5064760" y="3691815"/>
                  <a:pt x="5068571" y="3781986"/>
                  <a:pt x="5077460" y="3870886"/>
                </a:cubicBezTo>
                <a:cubicBezTo>
                  <a:pt x="4168140" y="3676575"/>
                  <a:pt x="3456940" y="2945055"/>
                  <a:pt x="3291840" y="2024306"/>
                </a:cubicBezTo>
                <a:cubicBezTo>
                  <a:pt x="3446780" y="2005255"/>
                  <a:pt x="3602991" y="1995095"/>
                  <a:pt x="3761740" y="1995095"/>
                </a:cubicBezTo>
                <a:close/>
                <a:moveTo>
                  <a:pt x="7367269" y="1033706"/>
                </a:moveTo>
                <a:lnTo>
                  <a:pt x="7367269" y="3053007"/>
                </a:lnTo>
                <a:lnTo>
                  <a:pt x="7188994" y="3251921"/>
                </a:lnTo>
                <a:cubicBezTo>
                  <a:pt x="7125653" y="3314627"/>
                  <a:pt x="7058660" y="3373682"/>
                  <a:pt x="6988810" y="3428926"/>
                </a:cubicBezTo>
                <a:cubicBezTo>
                  <a:pt x="6865620" y="3258747"/>
                  <a:pt x="6727190" y="3097457"/>
                  <a:pt x="6576059" y="2945057"/>
                </a:cubicBezTo>
                <a:cubicBezTo>
                  <a:pt x="6299199" y="2668197"/>
                  <a:pt x="5988050" y="2437057"/>
                  <a:pt x="5652770" y="2255446"/>
                </a:cubicBezTo>
                <a:cubicBezTo>
                  <a:pt x="5977255" y="1714268"/>
                  <a:pt x="6490375" y="1300466"/>
                  <a:pt x="7100243" y="1104226"/>
                </a:cubicBezTo>
                <a:close/>
                <a:moveTo>
                  <a:pt x="3916445" y="0"/>
                </a:moveTo>
                <a:lnTo>
                  <a:pt x="7367269" y="0"/>
                </a:lnTo>
                <a:lnTo>
                  <a:pt x="7367269" y="813309"/>
                </a:lnTo>
                <a:lnTo>
                  <a:pt x="7164360" y="859830"/>
                </a:lnTo>
                <a:cubicBezTo>
                  <a:pt x="6690361" y="987311"/>
                  <a:pt x="6255861" y="1237065"/>
                  <a:pt x="5899151" y="1593775"/>
                </a:cubicBezTo>
                <a:cubicBezTo>
                  <a:pt x="5727700" y="1763955"/>
                  <a:pt x="5581651" y="1953186"/>
                  <a:pt x="5461000" y="2156386"/>
                </a:cubicBezTo>
                <a:cubicBezTo>
                  <a:pt x="4936491" y="1910006"/>
                  <a:pt x="4361180" y="1779195"/>
                  <a:pt x="3764280" y="1779195"/>
                </a:cubicBezTo>
                <a:cubicBezTo>
                  <a:pt x="3595371" y="1779195"/>
                  <a:pt x="3429000" y="1789355"/>
                  <a:pt x="3265171" y="1809675"/>
                </a:cubicBezTo>
                <a:cubicBezTo>
                  <a:pt x="3258820" y="1744906"/>
                  <a:pt x="3256280" y="1680135"/>
                  <a:pt x="3256280" y="1614095"/>
                </a:cubicBezTo>
                <a:cubicBezTo>
                  <a:pt x="3256280" y="1059582"/>
                  <a:pt x="3452694" y="549796"/>
                  <a:pt x="3779158" y="151951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632" y="11504"/>
            <a:ext cx="12170930" cy="6046398"/>
          </a:xfrm>
          <a:custGeom>
            <a:avLst/>
            <a:gdLst>
              <a:gd name="connsiteX0" fmla="*/ 0 w 12170930"/>
              <a:gd name="connsiteY0" fmla="*/ 0 h 6046398"/>
              <a:gd name="connsiteX1" fmla="*/ 4495661 w 12170930"/>
              <a:gd name="connsiteY1" fmla="*/ 0 h 6046398"/>
              <a:gd name="connsiteX2" fmla="*/ 7708621 w 12170930"/>
              <a:gd name="connsiteY2" fmla="*/ 2043754 h 6046398"/>
              <a:gd name="connsiteX3" fmla="*/ 7817055 w 12170930"/>
              <a:gd name="connsiteY3" fmla="*/ 2064968 h 6046398"/>
              <a:gd name="connsiteX4" fmla="*/ 8665672 w 12170930"/>
              <a:gd name="connsiteY4" fmla="*/ 2140401 h 6046398"/>
              <a:gd name="connsiteX5" fmla="*/ 12170930 w 12170930"/>
              <a:gd name="connsiteY5" fmla="*/ 709540 h 6046398"/>
              <a:gd name="connsiteX6" fmla="*/ 12170930 w 12170930"/>
              <a:gd name="connsiteY6" fmla="*/ 4530672 h 6046398"/>
              <a:gd name="connsiteX7" fmla="*/ 7477608 w 12170930"/>
              <a:gd name="connsiteY7" fmla="*/ 6046398 h 6046398"/>
              <a:gd name="connsiteX8" fmla="*/ 43791 w 12170930"/>
              <a:gd name="connsiteY8" fmla="*/ 317865 h 6046398"/>
              <a:gd name="connsiteX9" fmla="*/ 0 w 12170930"/>
              <a:gd name="connsiteY9" fmla="*/ 65830 h 6046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70930" h="6046398">
                <a:moveTo>
                  <a:pt x="0" y="0"/>
                </a:moveTo>
                <a:lnTo>
                  <a:pt x="4495661" y="0"/>
                </a:lnTo>
                <a:cubicBezTo>
                  <a:pt x="5339564" y="1056057"/>
                  <a:pt x="6456909" y="1791525"/>
                  <a:pt x="7708621" y="2043754"/>
                </a:cubicBezTo>
                <a:cubicBezTo>
                  <a:pt x="7743978" y="2050825"/>
                  <a:pt x="7781695" y="2057898"/>
                  <a:pt x="7817055" y="2064968"/>
                </a:cubicBezTo>
                <a:cubicBezTo>
                  <a:pt x="8092854" y="2114472"/>
                  <a:pt x="8378085" y="2140401"/>
                  <a:pt x="8665672" y="2140401"/>
                </a:cubicBezTo>
                <a:cubicBezTo>
                  <a:pt x="9981028" y="2138045"/>
                  <a:pt x="11197379" y="1605302"/>
                  <a:pt x="12170930" y="709540"/>
                </a:cubicBezTo>
                <a:lnTo>
                  <a:pt x="12170930" y="4530672"/>
                </a:lnTo>
                <a:cubicBezTo>
                  <a:pt x="10881505" y="5480653"/>
                  <a:pt x="9250275" y="6046398"/>
                  <a:pt x="7477608" y="6046398"/>
                </a:cubicBezTo>
                <a:cubicBezTo>
                  <a:pt x="3775884" y="6046398"/>
                  <a:pt x="693590" y="3577535"/>
                  <a:pt x="43791" y="317865"/>
                </a:cubicBezTo>
                <a:lnTo>
                  <a:pt x="0" y="6583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6" name="Freeform: Shape 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4826" y="800098"/>
            <a:ext cx="4711527" cy="6057901"/>
          </a:xfrm>
          <a:custGeom>
            <a:avLst/>
            <a:gdLst>
              <a:gd name="connsiteX0" fmla="*/ 0 w 4711527"/>
              <a:gd name="connsiteY0" fmla="*/ 0 h 6057901"/>
              <a:gd name="connsiteX1" fmla="*/ 4711527 w 4711527"/>
              <a:gd name="connsiteY1" fmla="*/ 0 h 6057901"/>
              <a:gd name="connsiteX2" fmla="*/ 4711527 w 4711527"/>
              <a:gd name="connsiteY2" fmla="*/ 6057901 h 6057901"/>
              <a:gd name="connsiteX3" fmla="*/ 0 w 4711527"/>
              <a:gd name="connsiteY3" fmla="*/ 6057901 h 6057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11527" h="6057901">
                <a:moveTo>
                  <a:pt x="0" y="0"/>
                </a:moveTo>
                <a:lnTo>
                  <a:pt x="4711527" y="0"/>
                </a:lnTo>
                <a:lnTo>
                  <a:pt x="4711527" y="6057901"/>
                </a:lnTo>
                <a:lnTo>
                  <a:pt x="0" y="6057901"/>
                </a:lnTo>
                <a:close/>
              </a:path>
            </a:pathLst>
          </a:custGeom>
          <a:noFill/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 userDrawn="1"/>
        </p:nvGrpSpPr>
        <p:grpSpPr bwMode="auto">
          <a:xfrm>
            <a:off x="0" y="201613"/>
            <a:ext cx="12192000" cy="6656387"/>
            <a:chOff x="0" y="202005"/>
            <a:chExt cx="12191999" cy="6655995"/>
          </a:xfrm>
        </p:grpSpPr>
        <p:sp>
          <p:nvSpPr>
            <p:cNvPr id="4" name="Freeform: Shape 3">
              <a:extLst>
                <a:ext uri="{FF2B5EF4-FFF2-40B4-BE49-F238E27FC236}"/>
              </a:extLst>
            </p:cNvPr>
            <p:cNvSpPr/>
            <p:nvPr/>
          </p:nvSpPr>
          <p:spPr>
            <a:xfrm rot="16200000">
              <a:off x="3649013" y="-1684986"/>
              <a:ext cx="4893974" cy="12191999"/>
            </a:xfrm>
            <a:custGeom>
              <a:avLst/>
              <a:gdLst>
                <a:gd name="connsiteX0" fmla="*/ 0 w 4894010"/>
                <a:gd name="connsiteY0" fmla="*/ 12191998 h 12191998"/>
                <a:gd name="connsiteX1" fmla="*/ 0 w 4894010"/>
                <a:gd name="connsiteY1" fmla="*/ 0 h 12191998"/>
                <a:gd name="connsiteX2" fmla="*/ 1153029 w 4894010"/>
                <a:gd name="connsiteY2" fmla="*/ 0 h 12191998"/>
                <a:gd name="connsiteX3" fmla="*/ 4894010 w 4894010"/>
                <a:gd name="connsiteY3" fmla="*/ 12191998 h 1219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94010" h="12191998">
                  <a:moveTo>
                    <a:pt x="0" y="12191998"/>
                  </a:moveTo>
                  <a:lnTo>
                    <a:pt x="0" y="0"/>
                  </a:lnTo>
                  <a:lnTo>
                    <a:pt x="1153029" y="0"/>
                  </a:lnTo>
                  <a:lnTo>
                    <a:pt x="4894010" y="1219199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5" name="Graphic 1">
              <a:extLst>
                <a:ext uri="{FF2B5EF4-FFF2-40B4-BE49-F238E27FC236}"/>
              </a:extLst>
            </p:cNvPr>
            <p:cNvSpPr/>
            <p:nvPr/>
          </p:nvSpPr>
          <p:spPr>
            <a:xfrm rot="10800000">
              <a:off x="0" y="202005"/>
              <a:ext cx="11496674" cy="6655995"/>
            </a:xfrm>
            <a:custGeom>
              <a:avLst/>
              <a:gdLst>
                <a:gd name="connsiteX0" fmla="*/ 3701415 w 8431530"/>
                <a:gd name="connsiteY0" fmla="*/ 0 h 4881441"/>
                <a:gd name="connsiteX1" fmla="*/ 285750 w 8431530"/>
                <a:gd name="connsiteY1" fmla="*/ 931545 h 4881441"/>
                <a:gd name="connsiteX2" fmla="*/ 0 w 8431530"/>
                <a:gd name="connsiteY2" fmla="*/ 1276350 h 4881441"/>
                <a:gd name="connsiteX3" fmla="*/ 0 w 8431530"/>
                <a:gd name="connsiteY3" fmla="*/ 4520565 h 4881441"/>
                <a:gd name="connsiteX4" fmla="*/ 520065 w 8431530"/>
                <a:gd name="connsiteY4" fmla="*/ 4866323 h 4881441"/>
                <a:gd name="connsiteX5" fmla="*/ 8431530 w 8431530"/>
                <a:gd name="connsiteY5" fmla="*/ 2767965 h 4881441"/>
                <a:gd name="connsiteX6" fmla="*/ 8431530 w 8431530"/>
                <a:gd name="connsiteY6" fmla="*/ 0 h 4881441"/>
                <a:gd name="connsiteX7" fmla="*/ 3701415 w 8431530"/>
                <a:gd name="connsiteY7" fmla="*/ 0 h 4881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431530" h="4881441">
                  <a:moveTo>
                    <a:pt x="3701415" y="0"/>
                  </a:moveTo>
                  <a:lnTo>
                    <a:pt x="285750" y="931545"/>
                  </a:lnTo>
                  <a:cubicBezTo>
                    <a:pt x="115253" y="978218"/>
                    <a:pt x="0" y="1117283"/>
                    <a:pt x="0" y="1276350"/>
                  </a:cubicBezTo>
                  <a:lnTo>
                    <a:pt x="0" y="4520565"/>
                  </a:lnTo>
                  <a:cubicBezTo>
                    <a:pt x="0" y="4761548"/>
                    <a:pt x="260985" y="4934903"/>
                    <a:pt x="520065" y="4866323"/>
                  </a:cubicBezTo>
                  <a:lnTo>
                    <a:pt x="8431530" y="2767965"/>
                  </a:lnTo>
                  <a:lnTo>
                    <a:pt x="8431530" y="0"/>
                  </a:lnTo>
                  <a:lnTo>
                    <a:pt x="3701415" y="0"/>
                  </a:lnTo>
                  <a:close/>
                </a:path>
              </a:pathLst>
            </a:custGeom>
            <a:gradFill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2700000" scaled="1"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  <a:cs typeface="+mn-cs"/>
              </a:endParaRPr>
            </a:p>
          </p:txBody>
        </p:sp>
      </p:grpSp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12800" y="11504"/>
            <a:ext cx="11367762" cy="6576494"/>
          </a:xfrm>
          <a:custGeom>
            <a:avLst/>
            <a:gdLst>
              <a:gd name="connsiteX0" fmla="*/ 4953252 w 11367762"/>
              <a:gd name="connsiteY0" fmla="*/ 0 h 6576494"/>
              <a:gd name="connsiteX1" fmla="*/ 11367762 w 11367762"/>
              <a:gd name="connsiteY1" fmla="*/ 0 h 6576494"/>
              <a:gd name="connsiteX2" fmla="*/ 11367762 w 11367762"/>
              <a:gd name="connsiteY2" fmla="*/ 3727178 h 6576494"/>
              <a:gd name="connsiteX3" fmla="*/ 701881 w 11367762"/>
              <a:gd name="connsiteY3" fmla="*/ 6556090 h 6576494"/>
              <a:gd name="connsiteX4" fmla="*/ 0 w 11367762"/>
              <a:gd name="connsiteY4" fmla="*/ 6089455 h 6576494"/>
              <a:gd name="connsiteX5" fmla="*/ 0 w 11367762"/>
              <a:gd name="connsiteY5" fmla="*/ 1711059 h 6576494"/>
              <a:gd name="connsiteX6" fmla="*/ 385649 w 11367762"/>
              <a:gd name="connsiteY6" fmla="*/ 1245710 h 6576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367762" h="6576494">
                <a:moveTo>
                  <a:pt x="4953252" y="0"/>
                </a:moveTo>
                <a:lnTo>
                  <a:pt x="11367762" y="0"/>
                </a:lnTo>
                <a:lnTo>
                  <a:pt x="11367762" y="3727178"/>
                </a:lnTo>
                <a:lnTo>
                  <a:pt x="701881" y="6556090"/>
                </a:lnTo>
                <a:cubicBezTo>
                  <a:pt x="352226" y="6648646"/>
                  <a:pt x="0" y="6414686"/>
                  <a:pt x="0" y="6089455"/>
                </a:cubicBezTo>
                <a:lnTo>
                  <a:pt x="0" y="1711059"/>
                </a:lnTo>
                <a:cubicBezTo>
                  <a:pt x="0" y="1496382"/>
                  <a:pt x="155546" y="1308700"/>
                  <a:pt x="385649" y="124571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46856" y="0"/>
            <a:ext cx="6945144" cy="6859373"/>
          </a:xfrm>
          <a:custGeom>
            <a:avLst/>
            <a:gdLst>
              <a:gd name="connsiteX0" fmla="*/ 3664914 w 6945144"/>
              <a:gd name="connsiteY0" fmla="*/ 0 h 6859373"/>
              <a:gd name="connsiteX1" fmla="*/ 6825371 w 6945144"/>
              <a:gd name="connsiteY1" fmla="*/ 0 h 6859373"/>
              <a:gd name="connsiteX2" fmla="*/ 6825371 w 6945144"/>
              <a:gd name="connsiteY2" fmla="*/ 6345 h 6859373"/>
              <a:gd name="connsiteX3" fmla="*/ 6945144 w 6945144"/>
              <a:gd name="connsiteY3" fmla="*/ 6345 h 6859373"/>
              <a:gd name="connsiteX4" fmla="*/ 6945144 w 6945144"/>
              <a:gd name="connsiteY4" fmla="*/ 6858105 h 6859373"/>
              <a:gd name="connsiteX5" fmla="*/ 5679131 w 6945144"/>
              <a:gd name="connsiteY5" fmla="*/ 6858105 h 6859373"/>
              <a:gd name="connsiteX6" fmla="*/ 2935381 w 6945144"/>
              <a:gd name="connsiteY6" fmla="*/ 6858105 h 6859373"/>
              <a:gd name="connsiteX7" fmla="*/ 2935381 w 6945144"/>
              <a:gd name="connsiteY7" fmla="*/ 6853028 h 6859373"/>
              <a:gd name="connsiteX8" fmla="*/ 2743750 w 6945144"/>
              <a:gd name="connsiteY8" fmla="*/ 6853028 h 6859373"/>
              <a:gd name="connsiteX9" fmla="*/ 2743750 w 6945144"/>
              <a:gd name="connsiteY9" fmla="*/ 6859373 h 6859373"/>
              <a:gd name="connsiteX10" fmla="*/ 0 w 6945144"/>
              <a:gd name="connsiteY10" fmla="*/ 6859373 h 6859373"/>
              <a:gd name="connsiteX11" fmla="*/ 0 w 6945144"/>
              <a:gd name="connsiteY11" fmla="*/ 5816190 h 6859373"/>
              <a:gd name="connsiteX12" fmla="*/ 434025 w 6945144"/>
              <a:gd name="connsiteY12" fmla="*/ 4250146 h 6859373"/>
              <a:gd name="connsiteX13" fmla="*/ 2979798 w 6945144"/>
              <a:gd name="connsiteY13" fmla="*/ 6345 h 6859373"/>
              <a:gd name="connsiteX14" fmla="*/ 3664914 w 6945144"/>
              <a:gd name="connsiteY14" fmla="*/ 6345 h 685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945144" h="6859373">
                <a:moveTo>
                  <a:pt x="3664914" y="0"/>
                </a:moveTo>
                <a:lnTo>
                  <a:pt x="6825371" y="0"/>
                </a:lnTo>
                <a:lnTo>
                  <a:pt x="6825371" y="6345"/>
                </a:lnTo>
                <a:lnTo>
                  <a:pt x="6945144" y="6345"/>
                </a:lnTo>
                <a:lnTo>
                  <a:pt x="6945144" y="6858105"/>
                </a:lnTo>
                <a:lnTo>
                  <a:pt x="5679131" y="6858105"/>
                </a:lnTo>
                <a:lnTo>
                  <a:pt x="2935381" y="6858105"/>
                </a:lnTo>
                <a:lnTo>
                  <a:pt x="2935381" y="6853028"/>
                </a:lnTo>
                <a:lnTo>
                  <a:pt x="2743750" y="6853028"/>
                </a:lnTo>
                <a:lnTo>
                  <a:pt x="2743750" y="6859373"/>
                </a:lnTo>
                <a:lnTo>
                  <a:pt x="0" y="6859373"/>
                </a:lnTo>
                <a:lnTo>
                  <a:pt x="0" y="5816190"/>
                </a:lnTo>
                <a:cubicBezTo>
                  <a:pt x="0" y="5264141"/>
                  <a:pt x="149751" y="4723514"/>
                  <a:pt x="434025" y="4250146"/>
                </a:cubicBezTo>
                <a:lnTo>
                  <a:pt x="2979798" y="6345"/>
                </a:lnTo>
                <a:lnTo>
                  <a:pt x="3664914" y="634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6"/>
          <p:cNvGrpSpPr>
            <a:grpSpLocks/>
          </p:cNvGrpSpPr>
          <p:nvPr userDrawn="1"/>
        </p:nvGrpSpPr>
        <p:grpSpPr bwMode="auto">
          <a:xfrm>
            <a:off x="0" y="0"/>
            <a:ext cx="12192000" cy="4537075"/>
            <a:chOff x="0" y="-1"/>
            <a:chExt cx="12192000" cy="4537296"/>
          </a:xfrm>
        </p:grpSpPr>
        <p:sp>
          <p:nvSpPr>
            <p:cNvPr id="4" name="Freeform: Shape 7">
              <a:extLst>
                <a:ext uri="{FF2B5EF4-FFF2-40B4-BE49-F238E27FC236}"/>
              </a:extLst>
            </p:cNvPr>
            <p:cNvSpPr/>
            <p:nvPr/>
          </p:nvSpPr>
          <p:spPr>
            <a:xfrm flipH="1">
              <a:off x="0" y="-1"/>
              <a:ext cx="12192000" cy="4537296"/>
            </a:xfrm>
            <a:custGeom>
              <a:avLst/>
              <a:gdLst>
                <a:gd name="connsiteX0" fmla="*/ 0 w 12192000"/>
                <a:gd name="connsiteY0" fmla="*/ 0 h 4537295"/>
                <a:gd name="connsiteX1" fmla="*/ 12192000 w 12192000"/>
                <a:gd name="connsiteY1" fmla="*/ 0 h 4537295"/>
                <a:gd name="connsiteX2" fmla="*/ 12192000 w 12192000"/>
                <a:gd name="connsiteY2" fmla="*/ 4537295 h 4537295"/>
                <a:gd name="connsiteX3" fmla="*/ 12191170 w 12192000"/>
                <a:gd name="connsiteY3" fmla="*/ 4532411 h 4537295"/>
                <a:gd name="connsiteX4" fmla="*/ 11874468 w 12192000"/>
                <a:gd name="connsiteY4" fmla="*/ 3883184 h 4537295"/>
                <a:gd name="connsiteX5" fmla="*/ 11233051 w 12192000"/>
                <a:gd name="connsiteY5" fmla="*/ 3639318 h 4537295"/>
                <a:gd name="connsiteX6" fmla="*/ 1414928 w 12192000"/>
                <a:gd name="connsiteY6" fmla="*/ 3639318 h 4537295"/>
                <a:gd name="connsiteX7" fmla="*/ 0 w 12192000"/>
                <a:gd name="connsiteY7" fmla="*/ 2224391 h 453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4537295">
                  <a:moveTo>
                    <a:pt x="0" y="0"/>
                  </a:moveTo>
                  <a:lnTo>
                    <a:pt x="12192000" y="0"/>
                  </a:lnTo>
                  <a:lnTo>
                    <a:pt x="12192000" y="4537295"/>
                  </a:lnTo>
                  <a:lnTo>
                    <a:pt x="12191170" y="4532411"/>
                  </a:lnTo>
                  <a:cubicBezTo>
                    <a:pt x="12182723" y="4484288"/>
                    <a:pt x="12107854" y="4092756"/>
                    <a:pt x="11874468" y="3883184"/>
                  </a:cubicBezTo>
                  <a:cubicBezTo>
                    <a:pt x="11568366" y="3607564"/>
                    <a:pt x="11233051" y="3639318"/>
                    <a:pt x="11233051" y="3639318"/>
                  </a:cubicBezTo>
                  <a:lnTo>
                    <a:pt x="1414928" y="3639318"/>
                  </a:lnTo>
                  <a:cubicBezTo>
                    <a:pt x="633797" y="3639318"/>
                    <a:pt x="0" y="3005522"/>
                    <a:pt x="0" y="2224391"/>
                  </a:cubicBezTo>
                  <a:close/>
                </a:path>
              </a:pathLst>
            </a:custGeom>
            <a:gradFill>
              <a:gsLst>
                <a:gs pos="100000">
                  <a:schemeClr val="accent1"/>
                </a:gs>
                <a:gs pos="0">
                  <a:schemeClr val="accent2"/>
                </a:gs>
              </a:gsLst>
              <a:lin ang="2700000" scaled="1"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  <a:cs typeface="+mn-cs"/>
              </a:endParaRPr>
            </a:p>
          </p:txBody>
        </p:sp>
        <p:sp>
          <p:nvSpPr>
            <p:cNvPr id="6" name="Freeform: Shape 8">
              <a:extLst>
                <a:ext uri="{FF2B5EF4-FFF2-40B4-BE49-F238E27FC236}"/>
              </a:extLst>
            </p:cNvPr>
            <p:cNvSpPr/>
            <p:nvPr/>
          </p:nvSpPr>
          <p:spPr>
            <a:xfrm flipH="1">
              <a:off x="0" y="-1"/>
              <a:ext cx="12192000" cy="1682832"/>
            </a:xfrm>
            <a:custGeom>
              <a:avLst/>
              <a:gdLst>
                <a:gd name="connsiteX0" fmla="*/ 12192000 w 12192000"/>
                <a:gd name="connsiteY0" fmla="*/ 0 h 1682657"/>
                <a:gd name="connsiteX1" fmla="*/ 0 w 12192000"/>
                <a:gd name="connsiteY1" fmla="*/ 0 h 1682657"/>
                <a:gd name="connsiteX2" fmla="*/ 0 w 12192000"/>
                <a:gd name="connsiteY2" fmla="*/ 153762 h 1682657"/>
                <a:gd name="connsiteX3" fmla="*/ 63573 w 12192000"/>
                <a:gd name="connsiteY3" fmla="*/ 238763 h 1682657"/>
                <a:gd name="connsiteX4" fmla="*/ 1179181 w 12192000"/>
                <a:gd name="connsiteY4" fmla="*/ 765061 h 1682657"/>
                <a:gd name="connsiteX5" fmla="*/ 11212078 w 12192000"/>
                <a:gd name="connsiteY5" fmla="*/ 765061 h 1682657"/>
                <a:gd name="connsiteX6" fmla="*/ 11867526 w 12192000"/>
                <a:gd name="connsiteY6" fmla="*/ 1014261 h 1682657"/>
                <a:gd name="connsiteX7" fmla="*/ 12191156 w 12192000"/>
                <a:gd name="connsiteY7" fmla="*/ 1677690 h 1682657"/>
                <a:gd name="connsiteX8" fmla="*/ 12192000 w 12192000"/>
                <a:gd name="connsiteY8" fmla="*/ 1682657 h 1682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192000" h="1682657">
                  <a:moveTo>
                    <a:pt x="12192000" y="0"/>
                  </a:moveTo>
                  <a:lnTo>
                    <a:pt x="0" y="0"/>
                  </a:lnTo>
                  <a:lnTo>
                    <a:pt x="0" y="153762"/>
                  </a:lnTo>
                  <a:lnTo>
                    <a:pt x="63573" y="238763"/>
                  </a:lnTo>
                  <a:cubicBezTo>
                    <a:pt x="328822" y="560137"/>
                    <a:pt x="730183" y="765061"/>
                    <a:pt x="1179181" y="765061"/>
                  </a:cubicBezTo>
                  <a:lnTo>
                    <a:pt x="11212078" y="765061"/>
                  </a:lnTo>
                  <a:cubicBezTo>
                    <a:pt x="11212078" y="765061"/>
                    <a:pt x="11554728" y="732612"/>
                    <a:pt x="11867526" y="1014261"/>
                  </a:cubicBezTo>
                  <a:cubicBezTo>
                    <a:pt x="12106017" y="1228418"/>
                    <a:pt x="12182524" y="1628515"/>
                    <a:pt x="12191156" y="1677690"/>
                  </a:cubicBezTo>
                  <a:lnTo>
                    <a:pt x="12192000" y="1682657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accent1"/>
                </a:gs>
                <a:gs pos="0">
                  <a:schemeClr val="accent2"/>
                </a:gs>
              </a:gsLst>
              <a:lin ang="81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  <a:cs typeface="+mn-cs"/>
              </a:endParaRPr>
            </a:p>
          </p:txBody>
        </p:sp>
        <p:sp>
          <p:nvSpPr>
            <p:cNvPr id="7" name="Freeform: Shape 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656138" y="-1"/>
              <a:ext cx="4003675" cy="3518071"/>
            </a:xfrm>
            <a:custGeom>
              <a:avLst/>
              <a:gdLst>
                <a:gd name="connsiteX0" fmla="*/ 1745420 w 3490842"/>
                <a:gd name="connsiteY0" fmla="*/ 449036 h 3067167"/>
                <a:gd name="connsiteX1" fmla="*/ 872710 w 3490842"/>
                <a:gd name="connsiteY1" fmla="*/ 1321746 h 3067167"/>
                <a:gd name="connsiteX2" fmla="*/ 1745420 w 3490842"/>
                <a:gd name="connsiteY2" fmla="*/ 2194456 h 3067167"/>
                <a:gd name="connsiteX3" fmla="*/ 2618130 w 3490842"/>
                <a:gd name="connsiteY3" fmla="*/ 1321746 h 3067167"/>
                <a:gd name="connsiteX4" fmla="*/ 1745420 w 3490842"/>
                <a:gd name="connsiteY4" fmla="*/ 449036 h 3067167"/>
                <a:gd name="connsiteX5" fmla="*/ 607549 w 3490842"/>
                <a:gd name="connsiteY5" fmla="*/ 0 h 3067167"/>
                <a:gd name="connsiteX6" fmla="*/ 2883294 w 3490842"/>
                <a:gd name="connsiteY6" fmla="*/ 0 h 3067167"/>
                <a:gd name="connsiteX7" fmla="*/ 2979620 w 3490842"/>
                <a:gd name="connsiteY7" fmla="*/ 87547 h 3067167"/>
                <a:gd name="connsiteX8" fmla="*/ 3490842 w 3490842"/>
                <a:gd name="connsiteY8" fmla="*/ 1321746 h 3067167"/>
                <a:gd name="connsiteX9" fmla="*/ 1745421 w 3490842"/>
                <a:gd name="connsiteY9" fmla="*/ 3067167 h 3067167"/>
                <a:gd name="connsiteX10" fmla="*/ 0 w 3490842"/>
                <a:gd name="connsiteY10" fmla="*/ 1321746 h 3067167"/>
                <a:gd name="connsiteX11" fmla="*/ 511222 w 3490842"/>
                <a:gd name="connsiteY11" fmla="*/ 87547 h 3067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90842" h="3067167">
                  <a:moveTo>
                    <a:pt x="1745420" y="449036"/>
                  </a:moveTo>
                  <a:cubicBezTo>
                    <a:pt x="1263436" y="449036"/>
                    <a:pt x="872710" y="839762"/>
                    <a:pt x="872710" y="1321746"/>
                  </a:cubicBezTo>
                  <a:cubicBezTo>
                    <a:pt x="872710" y="1803730"/>
                    <a:pt x="1263436" y="2194456"/>
                    <a:pt x="1745420" y="2194456"/>
                  </a:cubicBezTo>
                  <a:cubicBezTo>
                    <a:pt x="2227404" y="2194456"/>
                    <a:pt x="2618130" y="1803730"/>
                    <a:pt x="2618130" y="1321746"/>
                  </a:cubicBezTo>
                  <a:cubicBezTo>
                    <a:pt x="2618130" y="839762"/>
                    <a:pt x="2227404" y="449036"/>
                    <a:pt x="1745420" y="449036"/>
                  </a:cubicBezTo>
                  <a:close/>
                  <a:moveTo>
                    <a:pt x="607549" y="0"/>
                  </a:moveTo>
                  <a:lnTo>
                    <a:pt x="2883294" y="0"/>
                  </a:lnTo>
                  <a:lnTo>
                    <a:pt x="2979620" y="87547"/>
                  </a:lnTo>
                  <a:cubicBezTo>
                    <a:pt x="3295479" y="403406"/>
                    <a:pt x="3490842" y="839762"/>
                    <a:pt x="3490842" y="1321746"/>
                  </a:cubicBezTo>
                  <a:cubicBezTo>
                    <a:pt x="3490842" y="2285715"/>
                    <a:pt x="2709390" y="3067167"/>
                    <a:pt x="1745421" y="3067167"/>
                  </a:cubicBezTo>
                  <a:cubicBezTo>
                    <a:pt x="781452" y="3067167"/>
                    <a:pt x="0" y="2285715"/>
                    <a:pt x="0" y="1321746"/>
                  </a:cubicBezTo>
                  <a:cubicBezTo>
                    <a:pt x="0" y="839762"/>
                    <a:pt x="195363" y="403406"/>
                    <a:pt x="511222" y="87547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14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chemeClr val="tx1"/>
                </a:solidFill>
              </a:endParaRPr>
            </a:p>
          </p:txBody>
        </p:sp>
      </p:grpSp>
      <p:sp>
        <p:nvSpPr>
          <p:cNvPr id="5" name="Freeform: Shape 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319552" y="561192"/>
            <a:ext cx="5110449" cy="6296808"/>
          </a:xfrm>
          <a:custGeom>
            <a:avLst/>
            <a:gdLst>
              <a:gd name="connsiteX0" fmla="*/ 0 w 5110449"/>
              <a:gd name="connsiteY0" fmla="*/ 0 h 6296808"/>
              <a:gd name="connsiteX1" fmla="*/ 5110449 w 5110449"/>
              <a:gd name="connsiteY1" fmla="*/ 0 h 6296808"/>
              <a:gd name="connsiteX2" fmla="*/ 5110449 w 5110449"/>
              <a:gd name="connsiteY2" fmla="*/ 6296808 h 6296808"/>
              <a:gd name="connsiteX3" fmla="*/ 0 w 5110449"/>
              <a:gd name="connsiteY3" fmla="*/ 6296808 h 6296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10449" h="6296808">
                <a:moveTo>
                  <a:pt x="0" y="0"/>
                </a:moveTo>
                <a:lnTo>
                  <a:pt x="5110449" y="0"/>
                </a:lnTo>
                <a:lnTo>
                  <a:pt x="5110449" y="6296808"/>
                </a:lnTo>
                <a:lnTo>
                  <a:pt x="0" y="6296808"/>
                </a:lnTo>
                <a:close/>
              </a:path>
            </a:pathLst>
          </a:custGeom>
          <a:noFill/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8033" y="0"/>
            <a:ext cx="5358637" cy="6858000"/>
          </a:xfrm>
          <a:custGeom>
            <a:avLst/>
            <a:gdLst>
              <a:gd name="connsiteX0" fmla="*/ 0 w 5358637"/>
              <a:gd name="connsiteY0" fmla="*/ 0 h 6858000"/>
              <a:gd name="connsiteX1" fmla="*/ 5358637 w 5358637"/>
              <a:gd name="connsiteY1" fmla="*/ 0 h 6858000"/>
              <a:gd name="connsiteX2" fmla="*/ 5358637 w 5358637"/>
              <a:gd name="connsiteY2" fmla="*/ 6858000 h 6858000"/>
              <a:gd name="connsiteX3" fmla="*/ 0 w 535863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58637" h="6858000">
                <a:moveTo>
                  <a:pt x="0" y="0"/>
                </a:moveTo>
                <a:lnTo>
                  <a:pt x="5358637" y="0"/>
                </a:lnTo>
                <a:lnTo>
                  <a:pt x="5358637" y="6858000"/>
                </a:lnTo>
                <a:lnTo>
                  <a:pt x="0" y="6858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429000"/>
            <a:ext cx="10775042" cy="3429000"/>
          </a:xfrm>
          <a:prstGeom prst="round1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76311" y="3327400"/>
            <a:ext cx="2187284" cy="2557776"/>
          </a:xfrm>
          <a:custGeom>
            <a:avLst/>
            <a:gdLst>
              <a:gd name="connsiteX0" fmla="*/ 140686 w 2187284"/>
              <a:gd name="connsiteY0" fmla="*/ 0 h 2557776"/>
              <a:gd name="connsiteX1" fmla="*/ 2046598 w 2187284"/>
              <a:gd name="connsiteY1" fmla="*/ 0 h 2557776"/>
              <a:gd name="connsiteX2" fmla="*/ 2187284 w 2187284"/>
              <a:gd name="connsiteY2" fmla="*/ 140686 h 2557776"/>
              <a:gd name="connsiteX3" fmla="*/ 2187284 w 2187284"/>
              <a:gd name="connsiteY3" fmla="*/ 2417090 h 2557776"/>
              <a:gd name="connsiteX4" fmla="*/ 2046598 w 2187284"/>
              <a:gd name="connsiteY4" fmla="*/ 2557776 h 2557776"/>
              <a:gd name="connsiteX5" fmla="*/ 140686 w 2187284"/>
              <a:gd name="connsiteY5" fmla="*/ 2557776 h 2557776"/>
              <a:gd name="connsiteX6" fmla="*/ 0 w 2187284"/>
              <a:gd name="connsiteY6" fmla="*/ 2417090 h 2557776"/>
              <a:gd name="connsiteX7" fmla="*/ 0 w 2187284"/>
              <a:gd name="connsiteY7" fmla="*/ 140686 h 2557776"/>
              <a:gd name="connsiteX8" fmla="*/ 140686 w 2187284"/>
              <a:gd name="connsiteY8" fmla="*/ 0 h 2557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87284" h="2557776">
                <a:moveTo>
                  <a:pt x="140686" y="0"/>
                </a:moveTo>
                <a:lnTo>
                  <a:pt x="2046598" y="0"/>
                </a:lnTo>
                <a:cubicBezTo>
                  <a:pt x="2124297" y="0"/>
                  <a:pt x="2187284" y="62987"/>
                  <a:pt x="2187284" y="140686"/>
                </a:cubicBezTo>
                <a:lnTo>
                  <a:pt x="2187284" y="2417090"/>
                </a:lnTo>
                <a:cubicBezTo>
                  <a:pt x="2187284" y="2494789"/>
                  <a:pt x="2124297" y="2557776"/>
                  <a:pt x="2046598" y="2557776"/>
                </a:cubicBezTo>
                <a:lnTo>
                  <a:pt x="140686" y="2557776"/>
                </a:lnTo>
                <a:cubicBezTo>
                  <a:pt x="62987" y="2557776"/>
                  <a:pt x="0" y="2494789"/>
                  <a:pt x="0" y="2417090"/>
                </a:cubicBezTo>
                <a:lnTo>
                  <a:pt x="0" y="140686"/>
                </a:lnTo>
                <a:cubicBezTo>
                  <a:pt x="0" y="62987"/>
                  <a:pt x="62987" y="0"/>
                  <a:pt x="140686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8" name="Picture Placeholder 7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00875" y="0"/>
            <a:ext cx="5191125" cy="6858000"/>
          </a:xfrm>
          <a:custGeom>
            <a:avLst/>
            <a:gdLst>
              <a:gd name="connsiteX0" fmla="*/ 0 w 5358637"/>
              <a:gd name="connsiteY0" fmla="*/ 0 h 6858000"/>
              <a:gd name="connsiteX1" fmla="*/ 5358637 w 5358637"/>
              <a:gd name="connsiteY1" fmla="*/ 0 h 6858000"/>
              <a:gd name="connsiteX2" fmla="*/ 5358637 w 5358637"/>
              <a:gd name="connsiteY2" fmla="*/ 6858000 h 6858000"/>
              <a:gd name="connsiteX3" fmla="*/ 0 w 535863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58637" h="6858000">
                <a:moveTo>
                  <a:pt x="0" y="0"/>
                </a:moveTo>
                <a:lnTo>
                  <a:pt x="5358637" y="0"/>
                </a:lnTo>
                <a:lnTo>
                  <a:pt x="5358637" y="6858000"/>
                </a:lnTo>
                <a:lnTo>
                  <a:pt x="0" y="6858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91130" y="1184449"/>
            <a:ext cx="7600870" cy="4489105"/>
          </a:xfrm>
          <a:custGeom>
            <a:avLst/>
            <a:gdLst>
              <a:gd name="connsiteX0" fmla="*/ 7600870 w 7600870"/>
              <a:gd name="connsiteY0" fmla="*/ 0 h 4489105"/>
              <a:gd name="connsiteX1" fmla="*/ 7600870 w 7600870"/>
              <a:gd name="connsiteY1" fmla="*/ 4489105 h 4489105"/>
              <a:gd name="connsiteX2" fmla="*/ 408101 w 7600870"/>
              <a:gd name="connsiteY2" fmla="*/ 3856549 h 4489105"/>
              <a:gd name="connsiteX3" fmla="*/ 0 w 7600870"/>
              <a:gd name="connsiteY3" fmla="*/ 586645 h 4489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00870" h="4489105">
                <a:moveTo>
                  <a:pt x="7600870" y="0"/>
                </a:moveTo>
                <a:lnTo>
                  <a:pt x="7600870" y="4489105"/>
                </a:lnTo>
                <a:lnTo>
                  <a:pt x="408101" y="3856549"/>
                </a:lnTo>
                <a:lnTo>
                  <a:pt x="0" y="58664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0" y="3568700"/>
            <a:ext cx="6096000" cy="3302000"/>
          </a:xfrm>
          <a:custGeom>
            <a:avLst/>
            <a:gdLst>
              <a:gd name="connsiteX0" fmla="*/ 550345 w 6096000"/>
              <a:gd name="connsiteY0" fmla="*/ 0 h 3302000"/>
              <a:gd name="connsiteX1" fmla="*/ 6096000 w 6096000"/>
              <a:gd name="connsiteY1" fmla="*/ 0 h 3302000"/>
              <a:gd name="connsiteX2" fmla="*/ 6096000 w 6096000"/>
              <a:gd name="connsiteY2" fmla="*/ 3302000 h 3302000"/>
              <a:gd name="connsiteX3" fmla="*/ 0 w 6096000"/>
              <a:gd name="connsiteY3" fmla="*/ 3302000 h 3302000"/>
              <a:gd name="connsiteX4" fmla="*/ 0 w 6096000"/>
              <a:gd name="connsiteY4" fmla="*/ 550344 h 3302000"/>
              <a:gd name="connsiteX5" fmla="*/ 550345 w 6096000"/>
              <a:gd name="connsiteY5" fmla="*/ 0 h 330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3302000">
                <a:moveTo>
                  <a:pt x="550345" y="0"/>
                </a:moveTo>
                <a:lnTo>
                  <a:pt x="6096000" y="0"/>
                </a:lnTo>
                <a:lnTo>
                  <a:pt x="6096000" y="3302000"/>
                </a:lnTo>
                <a:lnTo>
                  <a:pt x="0" y="3302000"/>
                </a:lnTo>
                <a:lnTo>
                  <a:pt x="0" y="550344"/>
                </a:lnTo>
                <a:cubicBezTo>
                  <a:pt x="0" y="246397"/>
                  <a:pt x="246398" y="0"/>
                  <a:pt x="550345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6096000" cy="3302000"/>
          </a:xfrm>
          <a:custGeom>
            <a:avLst/>
            <a:gdLst>
              <a:gd name="connsiteX0" fmla="*/ 0 w 6096000"/>
              <a:gd name="connsiteY0" fmla="*/ 0 h 3302000"/>
              <a:gd name="connsiteX1" fmla="*/ 6096000 w 6096000"/>
              <a:gd name="connsiteY1" fmla="*/ 0 h 3302000"/>
              <a:gd name="connsiteX2" fmla="*/ 6096000 w 6096000"/>
              <a:gd name="connsiteY2" fmla="*/ 2751656 h 3302000"/>
              <a:gd name="connsiteX3" fmla="*/ 5545656 w 6096000"/>
              <a:gd name="connsiteY3" fmla="*/ 3302000 h 3302000"/>
              <a:gd name="connsiteX4" fmla="*/ 0 w 6096000"/>
              <a:gd name="connsiteY4" fmla="*/ 3302000 h 330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3302000">
                <a:moveTo>
                  <a:pt x="0" y="0"/>
                </a:moveTo>
                <a:lnTo>
                  <a:pt x="6096000" y="0"/>
                </a:lnTo>
                <a:lnTo>
                  <a:pt x="6096000" y="2751656"/>
                </a:lnTo>
                <a:cubicBezTo>
                  <a:pt x="6096000" y="3055603"/>
                  <a:pt x="5849603" y="3302000"/>
                  <a:pt x="5545656" y="3302000"/>
                </a:cubicBezTo>
                <a:lnTo>
                  <a:pt x="0" y="3302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7" name="Freeform: Shape 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359400" y="673100"/>
            <a:ext cx="6515100" cy="6184900"/>
          </a:xfrm>
          <a:custGeom>
            <a:avLst/>
            <a:gdLst>
              <a:gd name="connsiteX0" fmla="*/ 0 w 6515100"/>
              <a:gd name="connsiteY0" fmla="*/ 0 h 6184900"/>
              <a:gd name="connsiteX1" fmla="*/ 6515100 w 6515100"/>
              <a:gd name="connsiteY1" fmla="*/ 0 h 6184900"/>
              <a:gd name="connsiteX2" fmla="*/ 6515100 w 6515100"/>
              <a:gd name="connsiteY2" fmla="*/ 6184900 h 6184900"/>
              <a:gd name="connsiteX3" fmla="*/ 0 w 6515100"/>
              <a:gd name="connsiteY3" fmla="*/ 6184900 h 618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5100" h="6184900">
                <a:moveTo>
                  <a:pt x="0" y="0"/>
                </a:moveTo>
                <a:lnTo>
                  <a:pt x="6515100" y="0"/>
                </a:lnTo>
                <a:lnTo>
                  <a:pt x="6515100" y="6184900"/>
                </a:lnTo>
                <a:lnTo>
                  <a:pt x="0" y="6184900"/>
                </a:lnTo>
                <a:close/>
              </a:path>
            </a:pathLst>
          </a:custGeom>
          <a:noFill/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69880" y="1270977"/>
            <a:ext cx="2841759" cy="2841759"/>
          </a:xfrm>
          <a:custGeom>
            <a:avLst/>
            <a:gdLst>
              <a:gd name="connsiteX0" fmla="*/ 1420880 w 2841759"/>
              <a:gd name="connsiteY0" fmla="*/ 0 h 2841759"/>
              <a:gd name="connsiteX1" fmla="*/ 1683321 w 2841759"/>
              <a:gd name="connsiteY1" fmla="*/ 108707 h 2841759"/>
              <a:gd name="connsiteX2" fmla="*/ 2733053 w 2841759"/>
              <a:gd name="connsiteY2" fmla="*/ 1158438 h 2841759"/>
              <a:gd name="connsiteX3" fmla="*/ 2733053 w 2841759"/>
              <a:gd name="connsiteY3" fmla="*/ 1683321 h 2841759"/>
              <a:gd name="connsiteX4" fmla="*/ 1683321 w 2841759"/>
              <a:gd name="connsiteY4" fmla="*/ 2733053 h 2841759"/>
              <a:gd name="connsiteX5" fmla="*/ 1158439 w 2841759"/>
              <a:gd name="connsiteY5" fmla="*/ 2733053 h 2841759"/>
              <a:gd name="connsiteX6" fmla="*/ 108707 w 2841759"/>
              <a:gd name="connsiteY6" fmla="*/ 1683321 h 2841759"/>
              <a:gd name="connsiteX7" fmla="*/ 108707 w 2841759"/>
              <a:gd name="connsiteY7" fmla="*/ 1158438 h 2841759"/>
              <a:gd name="connsiteX8" fmla="*/ 1158439 w 2841759"/>
              <a:gd name="connsiteY8" fmla="*/ 108707 h 2841759"/>
              <a:gd name="connsiteX9" fmla="*/ 1420880 w 2841759"/>
              <a:gd name="connsiteY9" fmla="*/ 0 h 2841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41759" h="2841759">
                <a:moveTo>
                  <a:pt x="1420880" y="0"/>
                </a:moveTo>
                <a:cubicBezTo>
                  <a:pt x="1515865" y="0"/>
                  <a:pt x="1610850" y="36236"/>
                  <a:pt x="1683321" y="108707"/>
                </a:cubicBezTo>
                <a:lnTo>
                  <a:pt x="2733053" y="1158438"/>
                </a:lnTo>
                <a:cubicBezTo>
                  <a:pt x="2877995" y="1303380"/>
                  <a:pt x="2877995" y="1538379"/>
                  <a:pt x="2733053" y="1683321"/>
                </a:cubicBezTo>
                <a:lnTo>
                  <a:pt x="1683321" y="2733053"/>
                </a:lnTo>
                <a:cubicBezTo>
                  <a:pt x="1538379" y="2877995"/>
                  <a:pt x="1303380" y="2877995"/>
                  <a:pt x="1158439" y="2733053"/>
                </a:cubicBezTo>
                <a:lnTo>
                  <a:pt x="108707" y="1683321"/>
                </a:lnTo>
                <a:cubicBezTo>
                  <a:pt x="-36235" y="1538379"/>
                  <a:pt x="-36235" y="1303380"/>
                  <a:pt x="108707" y="1158438"/>
                </a:cubicBezTo>
                <a:lnTo>
                  <a:pt x="1158439" y="108707"/>
                </a:lnTo>
                <a:cubicBezTo>
                  <a:pt x="1230909" y="36236"/>
                  <a:pt x="1325895" y="0"/>
                  <a:pt x="1420880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  <a:ln w="63500">
            <a:solidFill>
              <a:schemeClr val="bg1"/>
            </a:solidFill>
          </a:ln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936959" y="1270977"/>
            <a:ext cx="2841759" cy="2841759"/>
          </a:xfrm>
          <a:custGeom>
            <a:avLst/>
            <a:gdLst>
              <a:gd name="connsiteX0" fmla="*/ 1420880 w 2841759"/>
              <a:gd name="connsiteY0" fmla="*/ 0 h 2841759"/>
              <a:gd name="connsiteX1" fmla="*/ 1683321 w 2841759"/>
              <a:gd name="connsiteY1" fmla="*/ 108707 h 2841759"/>
              <a:gd name="connsiteX2" fmla="*/ 2733053 w 2841759"/>
              <a:gd name="connsiteY2" fmla="*/ 1158438 h 2841759"/>
              <a:gd name="connsiteX3" fmla="*/ 2733053 w 2841759"/>
              <a:gd name="connsiteY3" fmla="*/ 1683321 h 2841759"/>
              <a:gd name="connsiteX4" fmla="*/ 1683321 w 2841759"/>
              <a:gd name="connsiteY4" fmla="*/ 2733053 h 2841759"/>
              <a:gd name="connsiteX5" fmla="*/ 1158439 w 2841759"/>
              <a:gd name="connsiteY5" fmla="*/ 2733053 h 2841759"/>
              <a:gd name="connsiteX6" fmla="*/ 108707 w 2841759"/>
              <a:gd name="connsiteY6" fmla="*/ 1683321 h 2841759"/>
              <a:gd name="connsiteX7" fmla="*/ 108707 w 2841759"/>
              <a:gd name="connsiteY7" fmla="*/ 1158438 h 2841759"/>
              <a:gd name="connsiteX8" fmla="*/ 1158439 w 2841759"/>
              <a:gd name="connsiteY8" fmla="*/ 108707 h 2841759"/>
              <a:gd name="connsiteX9" fmla="*/ 1420880 w 2841759"/>
              <a:gd name="connsiteY9" fmla="*/ 0 h 2841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41759" h="2841759">
                <a:moveTo>
                  <a:pt x="1420880" y="0"/>
                </a:moveTo>
                <a:cubicBezTo>
                  <a:pt x="1515865" y="0"/>
                  <a:pt x="1610850" y="36236"/>
                  <a:pt x="1683321" y="108707"/>
                </a:cubicBezTo>
                <a:lnTo>
                  <a:pt x="2733053" y="1158438"/>
                </a:lnTo>
                <a:cubicBezTo>
                  <a:pt x="2877995" y="1303380"/>
                  <a:pt x="2877995" y="1538379"/>
                  <a:pt x="2733053" y="1683321"/>
                </a:cubicBezTo>
                <a:lnTo>
                  <a:pt x="1683321" y="2733053"/>
                </a:lnTo>
                <a:cubicBezTo>
                  <a:pt x="1538379" y="2877995"/>
                  <a:pt x="1303380" y="2877995"/>
                  <a:pt x="1158439" y="2733053"/>
                </a:cubicBezTo>
                <a:lnTo>
                  <a:pt x="108707" y="1683321"/>
                </a:lnTo>
                <a:cubicBezTo>
                  <a:pt x="-36235" y="1538379"/>
                  <a:pt x="-36235" y="1303380"/>
                  <a:pt x="108707" y="1158438"/>
                </a:cubicBezTo>
                <a:lnTo>
                  <a:pt x="1158439" y="108707"/>
                </a:lnTo>
                <a:cubicBezTo>
                  <a:pt x="1230909" y="36236"/>
                  <a:pt x="1325895" y="0"/>
                  <a:pt x="1420880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  <a:ln w="63500">
            <a:solidFill>
              <a:schemeClr val="bg1"/>
            </a:solidFill>
          </a:ln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71247" y="1270977"/>
            <a:ext cx="2841759" cy="2841759"/>
          </a:xfrm>
          <a:custGeom>
            <a:avLst/>
            <a:gdLst>
              <a:gd name="connsiteX0" fmla="*/ 1420880 w 2841759"/>
              <a:gd name="connsiteY0" fmla="*/ 0 h 2841759"/>
              <a:gd name="connsiteX1" fmla="*/ 1683321 w 2841759"/>
              <a:gd name="connsiteY1" fmla="*/ 108707 h 2841759"/>
              <a:gd name="connsiteX2" fmla="*/ 2733053 w 2841759"/>
              <a:gd name="connsiteY2" fmla="*/ 1158438 h 2841759"/>
              <a:gd name="connsiteX3" fmla="*/ 2733053 w 2841759"/>
              <a:gd name="connsiteY3" fmla="*/ 1683321 h 2841759"/>
              <a:gd name="connsiteX4" fmla="*/ 1683321 w 2841759"/>
              <a:gd name="connsiteY4" fmla="*/ 2733053 h 2841759"/>
              <a:gd name="connsiteX5" fmla="*/ 1158439 w 2841759"/>
              <a:gd name="connsiteY5" fmla="*/ 2733053 h 2841759"/>
              <a:gd name="connsiteX6" fmla="*/ 108707 w 2841759"/>
              <a:gd name="connsiteY6" fmla="*/ 1683321 h 2841759"/>
              <a:gd name="connsiteX7" fmla="*/ 108707 w 2841759"/>
              <a:gd name="connsiteY7" fmla="*/ 1158438 h 2841759"/>
              <a:gd name="connsiteX8" fmla="*/ 1158439 w 2841759"/>
              <a:gd name="connsiteY8" fmla="*/ 108707 h 2841759"/>
              <a:gd name="connsiteX9" fmla="*/ 1420880 w 2841759"/>
              <a:gd name="connsiteY9" fmla="*/ 0 h 2841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841759" h="2841759">
                <a:moveTo>
                  <a:pt x="1420880" y="0"/>
                </a:moveTo>
                <a:cubicBezTo>
                  <a:pt x="1515865" y="0"/>
                  <a:pt x="1610850" y="36236"/>
                  <a:pt x="1683321" y="108707"/>
                </a:cubicBezTo>
                <a:lnTo>
                  <a:pt x="2733053" y="1158438"/>
                </a:lnTo>
                <a:cubicBezTo>
                  <a:pt x="2877995" y="1303380"/>
                  <a:pt x="2877995" y="1538379"/>
                  <a:pt x="2733053" y="1683321"/>
                </a:cubicBezTo>
                <a:lnTo>
                  <a:pt x="1683321" y="2733053"/>
                </a:lnTo>
                <a:cubicBezTo>
                  <a:pt x="1538379" y="2877995"/>
                  <a:pt x="1303380" y="2877995"/>
                  <a:pt x="1158439" y="2733053"/>
                </a:cubicBezTo>
                <a:lnTo>
                  <a:pt x="108707" y="1683321"/>
                </a:lnTo>
                <a:cubicBezTo>
                  <a:pt x="-36235" y="1538379"/>
                  <a:pt x="-36235" y="1303380"/>
                  <a:pt x="108707" y="1158438"/>
                </a:cubicBezTo>
                <a:lnTo>
                  <a:pt x="1158439" y="108707"/>
                </a:lnTo>
                <a:cubicBezTo>
                  <a:pt x="1230909" y="36236"/>
                  <a:pt x="1325895" y="0"/>
                  <a:pt x="1420880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  <a:ln w="63500">
            <a:solidFill>
              <a:schemeClr val="bg1"/>
            </a:solidFill>
          </a:ln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6">
            <a:extLst>
              <a:ext uri="{FF2B5EF4-FFF2-40B4-BE49-F238E27FC236}"/>
            </a:extLst>
          </p:cNvPr>
          <p:cNvSpPr/>
          <p:nvPr userDrawn="1"/>
        </p:nvSpPr>
        <p:spPr>
          <a:xfrm>
            <a:off x="2208213" y="0"/>
            <a:ext cx="7775575" cy="5254625"/>
          </a:xfrm>
          <a:custGeom>
            <a:avLst/>
            <a:gdLst>
              <a:gd name="connsiteX0" fmla="*/ 302735 w 7776904"/>
              <a:gd name="connsiteY0" fmla="*/ 0 h 5254171"/>
              <a:gd name="connsiteX1" fmla="*/ 2659160 w 7776904"/>
              <a:gd name="connsiteY1" fmla="*/ 0 h 5254171"/>
              <a:gd name="connsiteX2" fmla="*/ 2651743 w 7776904"/>
              <a:gd name="connsiteY2" fmla="*/ 5546 h 5254171"/>
              <a:gd name="connsiteX3" fmla="*/ 1944225 w 7776904"/>
              <a:gd name="connsiteY3" fmla="*/ 1505804 h 5254171"/>
              <a:gd name="connsiteX4" fmla="*/ 3888450 w 7776904"/>
              <a:gd name="connsiteY4" fmla="*/ 3450029 h 5254171"/>
              <a:gd name="connsiteX5" fmla="*/ 5832675 w 7776904"/>
              <a:gd name="connsiteY5" fmla="*/ 1505804 h 5254171"/>
              <a:gd name="connsiteX6" fmla="*/ 5125157 w 7776904"/>
              <a:gd name="connsiteY6" fmla="*/ 5546 h 5254171"/>
              <a:gd name="connsiteX7" fmla="*/ 5117741 w 7776904"/>
              <a:gd name="connsiteY7" fmla="*/ 0 h 5254171"/>
              <a:gd name="connsiteX8" fmla="*/ 7474169 w 7776904"/>
              <a:gd name="connsiteY8" fmla="*/ 0 h 5254171"/>
              <a:gd name="connsiteX9" fmla="*/ 7602087 w 7776904"/>
              <a:gd name="connsiteY9" fmla="*/ 349498 h 5254171"/>
              <a:gd name="connsiteX10" fmla="*/ 7776904 w 7776904"/>
              <a:gd name="connsiteY10" fmla="*/ 1505804 h 5254171"/>
              <a:gd name="connsiteX11" fmla="*/ 5044759 w 7776904"/>
              <a:gd name="connsiteY11" fmla="*/ 5219439 h 5254171"/>
              <a:gd name="connsiteX12" fmla="*/ 4922449 w 7776904"/>
              <a:gd name="connsiteY12" fmla="*/ 5254171 h 5254171"/>
              <a:gd name="connsiteX13" fmla="*/ 2854456 w 7776904"/>
              <a:gd name="connsiteY13" fmla="*/ 5254171 h 5254171"/>
              <a:gd name="connsiteX14" fmla="*/ 2732146 w 7776904"/>
              <a:gd name="connsiteY14" fmla="*/ 5219439 h 5254171"/>
              <a:gd name="connsiteX15" fmla="*/ 0 w 7776904"/>
              <a:gd name="connsiteY15" fmla="*/ 1505804 h 5254171"/>
              <a:gd name="connsiteX16" fmla="*/ 174817 w 7776904"/>
              <a:gd name="connsiteY16" fmla="*/ 349498 h 5254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776904" h="5254171">
                <a:moveTo>
                  <a:pt x="302735" y="0"/>
                </a:moveTo>
                <a:lnTo>
                  <a:pt x="2659160" y="0"/>
                </a:lnTo>
                <a:lnTo>
                  <a:pt x="2651743" y="5546"/>
                </a:lnTo>
                <a:cubicBezTo>
                  <a:pt x="2219644" y="362146"/>
                  <a:pt x="1944225" y="901811"/>
                  <a:pt x="1944225" y="1505804"/>
                </a:cubicBezTo>
                <a:cubicBezTo>
                  <a:pt x="1944225" y="2579569"/>
                  <a:pt x="2814685" y="3450029"/>
                  <a:pt x="3888450" y="3450029"/>
                </a:cubicBezTo>
                <a:cubicBezTo>
                  <a:pt x="4962215" y="3450029"/>
                  <a:pt x="5832675" y="2579569"/>
                  <a:pt x="5832675" y="1505804"/>
                </a:cubicBezTo>
                <a:cubicBezTo>
                  <a:pt x="5832675" y="901811"/>
                  <a:pt x="5557256" y="362146"/>
                  <a:pt x="5125157" y="5546"/>
                </a:cubicBezTo>
                <a:lnTo>
                  <a:pt x="5117741" y="0"/>
                </a:lnTo>
                <a:lnTo>
                  <a:pt x="7474169" y="0"/>
                </a:lnTo>
                <a:lnTo>
                  <a:pt x="7602087" y="349498"/>
                </a:lnTo>
                <a:cubicBezTo>
                  <a:pt x="7715700" y="714775"/>
                  <a:pt x="7776904" y="1103142"/>
                  <a:pt x="7776904" y="1505804"/>
                </a:cubicBezTo>
                <a:cubicBezTo>
                  <a:pt x="7776904" y="3250674"/>
                  <a:pt x="6627625" y="4727116"/>
                  <a:pt x="5044759" y="5219439"/>
                </a:cubicBezTo>
                <a:lnTo>
                  <a:pt x="4922449" y="5254171"/>
                </a:lnTo>
                <a:lnTo>
                  <a:pt x="2854456" y="5254171"/>
                </a:lnTo>
                <a:lnTo>
                  <a:pt x="2732146" y="5219439"/>
                </a:lnTo>
                <a:cubicBezTo>
                  <a:pt x="1149279" y="4727116"/>
                  <a:pt x="0" y="3250674"/>
                  <a:pt x="0" y="1505804"/>
                </a:cubicBezTo>
                <a:cubicBezTo>
                  <a:pt x="0" y="1103142"/>
                  <a:pt x="61204" y="714775"/>
                  <a:pt x="174817" y="349498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tx1"/>
              </a:solidFill>
            </a:endParaRPr>
          </a:p>
        </p:txBody>
      </p:sp>
      <p:grpSp>
        <p:nvGrpSpPr>
          <p:cNvPr id="7" name="Group 7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6136461" y="2106323"/>
            <a:ext cx="2520000" cy="3145224"/>
            <a:chOff x="6136461" y="2106323"/>
            <a:chExt cx="2520000" cy="3145224"/>
          </a:xfrm>
          <a:solidFill>
            <a:schemeClr val="bg1"/>
          </a:solidFill>
        </p:grpSpPr>
        <p:sp>
          <p:nvSpPr>
            <p:cNvPr id="8" name="Rectangle: Rounded Corners 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136461" y="2795262"/>
              <a:ext cx="2520000" cy="2456285"/>
            </a:xfrm>
            <a:prstGeom prst="roundRect">
              <a:avLst>
                <a:gd name="adj" fmla="val 7170"/>
              </a:avLst>
            </a:prstGeom>
            <a:grpFill/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9" name="Oval 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574771" y="2106323"/>
              <a:ext cx="1643381" cy="1643381"/>
            </a:xfrm>
            <a:prstGeom prst="ellipse">
              <a:avLst/>
            </a:prstGeom>
            <a:grpFill/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grpSp>
        <p:nvGrpSpPr>
          <p:cNvPr id="10" name="Group 10"/>
          <p:cNvGrpSpPr>
            <a:grpSpLocks/>
          </p:cNvGrpSpPr>
          <p:nvPr userDrawn="1"/>
        </p:nvGrpSpPr>
        <p:grpSpPr bwMode="auto">
          <a:xfrm>
            <a:off x="3535363" y="2106613"/>
            <a:ext cx="2520950" cy="3144837"/>
            <a:chOff x="3535540" y="2106323"/>
            <a:chExt cx="2520000" cy="3145224"/>
          </a:xfrm>
        </p:grpSpPr>
        <p:sp>
          <p:nvSpPr>
            <p:cNvPr id="11" name="Rectangle: Rounded Corners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535540" y="2795383"/>
              <a:ext cx="2520000" cy="2456164"/>
            </a:xfrm>
            <a:prstGeom prst="roundRect">
              <a:avLst>
                <a:gd name="adj" fmla="val 717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/>
                </a:gs>
              </a:gsLst>
              <a:lin ang="2700000" scaled="1"/>
            </a:gradFill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12" name="Oval 1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973525" y="2106323"/>
              <a:ext cx="1644030" cy="16432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grpSp>
        <p:nvGrpSpPr>
          <p:cNvPr id="13" name="Group 13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934619" y="2106323"/>
            <a:ext cx="2520000" cy="3145224"/>
            <a:chOff x="934619" y="2106323"/>
            <a:chExt cx="2520000" cy="3145224"/>
          </a:xfrm>
          <a:solidFill>
            <a:schemeClr val="bg1"/>
          </a:solidFill>
        </p:grpSpPr>
        <p:sp>
          <p:nvSpPr>
            <p:cNvPr id="14" name="Rectangle: Rounded Corners 1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934619" y="2795262"/>
              <a:ext cx="2520000" cy="2456285"/>
            </a:xfrm>
            <a:prstGeom prst="roundRect">
              <a:avLst>
                <a:gd name="adj" fmla="val 7170"/>
              </a:avLst>
            </a:prstGeom>
            <a:grpFill/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15" name="Oval 1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372929" y="2106323"/>
              <a:ext cx="1643381" cy="1643381"/>
            </a:xfrm>
            <a:prstGeom prst="ellipse">
              <a:avLst/>
            </a:prstGeom>
            <a:grpFill/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grpSp>
        <p:nvGrpSpPr>
          <p:cNvPr id="16" name="Group 17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8737382" y="2106323"/>
            <a:ext cx="2520000" cy="3145224"/>
            <a:chOff x="8737382" y="2106323"/>
            <a:chExt cx="2520000" cy="3145224"/>
          </a:xfrm>
          <a:solidFill>
            <a:schemeClr val="bg1"/>
          </a:solidFill>
        </p:grpSpPr>
        <p:sp>
          <p:nvSpPr>
            <p:cNvPr id="18" name="Rectangle: Rounded Corners 1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8737382" y="2795262"/>
              <a:ext cx="2520000" cy="2456285"/>
            </a:xfrm>
            <a:prstGeom prst="roundRect">
              <a:avLst>
                <a:gd name="adj" fmla="val 7170"/>
              </a:avLst>
            </a:prstGeom>
            <a:grpFill/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19" name="Oval 1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9175692" y="2106323"/>
              <a:ext cx="1643381" cy="1643381"/>
            </a:xfrm>
            <a:prstGeom prst="ellipse">
              <a:avLst/>
            </a:prstGeom>
            <a:grpFill/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534771" y="2268165"/>
            <a:ext cx="1319696" cy="1319696"/>
          </a:xfrm>
          <a:custGeom>
            <a:avLst/>
            <a:gdLst>
              <a:gd name="connsiteX0" fmla="*/ 659848 w 1319696"/>
              <a:gd name="connsiteY0" fmla="*/ 0 h 1319696"/>
              <a:gd name="connsiteX1" fmla="*/ 1319696 w 1319696"/>
              <a:gd name="connsiteY1" fmla="*/ 659848 h 1319696"/>
              <a:gd name="connsiteX2" fmla="*/ 659848 w 1319696"/>
              <a:gd name="connsiteY2" fmla="*/ 1319696 h 1319696"/>
              <a:gd name="connsiteX3" fmla="*/ 0 w 1319696"/>
              <a:gd name="connsiteY3" fmla="*/ 659848 h 1319696"/>
              <a:gd name="connsiteX4" fmla="*/ 659848 w 1319696"/>
              <a:gd name="connsiteY4" fmla="*/ 0 h 131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9696" h="1319696">
                <a:moveTo>
                  <a:pt x="659848" y="0"/>
                </a:moveTo>
                <a:cubicBezTo>
                  <a:pt x="1024272" y="0"/>
                  <a:pt x="1319696" y="295424"/>
                  <a:pt x="1319696" y="659848"/>
                </a:cubicBezTo>
                <a:cubicBezTo>
                  <a:pt x="1319696" y="1024272"/>
                  <a:pt x="1024272" y="1319696"/>
                  <a:pt x="659848" y="1319696"/>
                </a:cubicBezTo>
                <a:cubicBezTo>
                  <a:pt x="295424" y="1319696"/>
                  <a:pt x="0" y="1024272"/>
                  <a:pt x="0" y="659848"/>
                </a:cubicBezTo>
                <a:cubicBezTo>
                  <a:pt x="0" y="295424"/>
                  <a:pt x="295424" y="0"/>
                  <a:pt x="659848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21" name="Picture Placeholder 2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135692" y="2268165"/>
            <a:ext cx="1319696" cy="1319696"/>
          </a:xfrm>
          <a:custGeom>
            <a:avLst/>
            <a:gdLst>
              <a:gd name="connsiteX0" fmla="*/ 659848 w 1319696"/>
              <a:gd name="connsiteY0" fmla="*/ 0 h 1319696"/>
              <a:gd name="connsiteX1" fmla="*/ 1319696 w 1319696"/>
              <a:gd name="connsiteY1" fmla="*/ 659848 h 1319696"/>
              <a:gd name="connsiteX2" fmla="*/ 659848 w 1319696"/>
              <a:gd name="connsiteY2" fmla="*/ 1319696 h 1319696"/>
              <a:gd name="connsiteX3" fmla="*/ 0 w 1319696"/>
              <a:gd name="connsiteY3" fmla="*/ 659848 h 1319696"/>
              <a:gd name="connsiteX4" fmla="*/ 659848 w 1319696"/>
              <a:gd name="connsiteY4" fmla="*/ 0 h 131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9696" h="1319696">
                <a:moveTo>
                  <a:pt x="659848" y="0"/>
                </a:moveTo>
                <a:cubicBezTo>
                  <a:pt x="1024272" y="0"/>
                  <a:pt x="1319696" y="295424"/>
                  <a:pt x="1319696" y="659848"/>
                </a:cubicBezTo>
                <a:cubicBezTo>
                  <a:pt x="1319696" y="1024272"/>
                  <a:pt x="1024272" y="1319696"/>
                  <a:pt x="659848" y="1319696"/>
                </a:cubicBezTo>
                <a:cubicBezTo>
                  <a:pt x="295424" y="1319696"/>
                  <a:pt x="0" y="1024272"/>
                  <a:pt x="0" y="659848"/>
                </a:cubicBezTo>
                <a:cubicBezTo>
                  <a:pt x="0" y="295424"/>
                  <a:pt x="295424" y="0"/>
                  <a:pt x="659848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22" name="Picture Placeholder 2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36613" y="2268165"/>
            <a:ext cx="1319696" cy="1319696"/>
          </a:xfrm>
          <a:custGeom>
            <a:avLst/>
            <a:gdLst>
              <a:gd name="connsiteX0" fmla="*/ 659848 w 1319696"/>
              <a:gd name="connsiteY0" fmla="*/ 0 h 1319696"/>
              <a:gd name="connsiteX1" fmla="*/ 1319696 w 1319696"/>
              <a:gd name="connsiteY1" fmla="*/ 659848 h 1319696"/>
              <a:gd name="connsiteX2" fmla="*/ 659848 w 1319696"/>
              <a:gd name="connsiteY2" fmla="*/ 1319696 h 1319696"/>
              <a:gd name="connsiteX3" fmla="*/ 0 w 1319696"/>
              <a:gd name="connsiteY3" fmla="*/ 659848 h 1319696"/>
              <a:gd name="connsiteX4" fmla="*/ 659848 w 1319696"/>
              <a:gd name="connsiteY4" fmla="*/ 0 h 131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9696" h="1319696">
                <a:moveTo>
                  <a:pt x="659848" y="0"/>
                </a:moveTo>
                <a:cubicBezTo>
                  <a:pt x="1024272" y="0"/>
                  <a:pt x="1319696" y="295424"/>
                  <a:pt x="1319696" y="659848"/>
                </a:cubicBezTo>
                <a:cubicBezTo>
                  <a:pt x="1319696" y="1024272"/>
                  <a:pt x="1024272" y="1319696"/>
                  <a:pt x="659848" y="1319696"/>
                </a:cubicBezTo>
                <a:cubicBezTo>
                  <a:pt x="295424" y="1319696"/>
                  <a:pt x="0" y="1024272"/>
                  <a:pt x="0" y="659848"/>
                </a:cubicBezTo>
                <a:cubicBezTo>
                  <a:pt x="0" y="295424"/>
                  <a:pt x="295424" y="0"/>
                  <a:pt x="659848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23" name="Picture Placeholder 2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37534" y="2268165"/>
            <a:ext cx="1319696" cy="1319696"/>
          </a:xfrm>
          <a:custGeom>
            <a:avLst/>
            <a:gdLst>
              <a:gd name="connsiteX0" fmla="*/ 659848 w 1319696"/>
              <a:gd name="connsiteY0" fmla="*/ 0 h 1319696"/>
              <a:gd name="connsiteX1" fmla="*/ 1319696 w 1319696"/>
              <a:gd name="connsiteY1" fmla="*/ 659848 h 1319696"/>
              <a:gd name="connsiteX2" fmla="*/ 659848 w 1319696"/>
              <a:gd name="connsiteY2" fmla="*/ 1319696 h 1319696"/>
              <a:gd name="connsiteX3" fmla="*/ 0 w 1319696"/>
              <a:gd name="connsiteY3" fmla="*/ 659848 h 1319696"/>
              <a:gd name="connsiteX4" fmla="*/ 659848 w 1319696"/>
              <a:gd name="connsiteY4" fmla="*/ 0 h 131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9696" h="1319696">
                <a:moveTo>
                  <a:pt x="659848" y="0"/>
                </a:moveTo>
                <a:cubicBezTo>
                  <a:pt x="1024272" y="0"/>
                  <a:pt x="1319696" y="295424"/>
                  <a:pt x="1319696" y="659848"/>
                </a:cubicBezTo>
                <a:cubicBezTo>
                  <a:pt x="1319696" y="1024272"/>
                  <a:pt x="1024272" y="1319696"/>
                  <a:pt x="659848" y="1319696"/>
                </a:cubicBezTo>
                <a:cubicBezTo>
                  <a:pt x="295424" y="1319696"/>
                  <a:pt x="0" y="1024272"/>
                  <a:pt x="0" y="659848"/>
                </a:cubicBezTo>
                <a:cubicBezTo>
                  <a:pt x="0" y="295424"/>
                  <a:pt x="295424" y="0"/>
                  <a:pt x="659848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8">
            <a:extLst>
              <a:ext uri="{FF2B5EF4-FFF2-40B4-BE49-F238E27FC236}"/>
            </a:extLst>
          </p:cNvPr>
          <p:cNvSpPr/>
          <p:nvPr userDrawn="1"/>
        </p:nvSpPr>
        <p:spPr>
          <a:xfrm>
            <a:off x="4843463" y="1565275"/>
            <a:ext cx="2505075" cy="2541588"/>
          </a:xfrm>
          <a:prstGeom prst="ellipse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" name="Freeform: Shape 12">
            <a:extLst>
              <a:ext uri="{FF2B5EF4-FFF2-40B4-BE49-F238E27FC236}"/>
            </a:extLst>
          </p:cNvPr>
          <p:cNvSpPr/>
          <p:nvPr userDrawn="1"/>
        </p:nvSpPr>
        <p:spPr>
          <a:xfrm flipH="1" flipV="1">
            <a:off x="0" y="3273425"/>
            <a:ext cx="12192000" cy="3584575"/>
          </a:xfrm>
          <a:custGeom>
            <a:avLst/>
            <a:gdLst>
              <a:gd name="connsiteX0" fmla="*/ 12192000 w 12192000"/>
              <a:gd name="connsiteY0" fmla="*/ 3585248 h 3585248"/>
              <a:gd name="connsiteX1" fmla="*/ 12191170 w 12192000"/>
              <a:gd name="connsiteY1" fmla="*/ 3580364 h 3585248"/>
              <a:gd name="connsiteX2" fmla="*/ 11874468 w 12192000"/>
              <a:gd name="connsiteY2" fmla="*/ 2931137 h 3585248"/>
              <a:gd name="connsiteX3" fmla="*/ 11233051 w 12192000"/>
              <a:gd name="connsiteY3" fmla="*/ 2687271 h 3585248"/>
              <a:gd name="connsiteX4" fmla="*/ 1414928 w 12192000"/>
              <a:gd name="connsiteY4" fmla="*/ 2687271 h 3585248"/>
              <a:gd name="connsiteX5" fmla="*/ 0 w 12192000"/>
              <a:gd name="connsiteY5" fmla="*/ 1272344 h 3585248"/>
              <a:gd name="connsiteX6" fmla="*/ 0 w 12192000"/>
              <a:gd name="connsiteY6" fmla="*/ 0 h 3585248"/>
              <a:gd name="connsiteX7" fmla="*/ 12192000 w 12192000"/>
              <a:gd name="connsiteY7" fmla="*/ 0 h 3585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585248">
                <a:moveTo>
                  <a:pt x="12192000" y="3585248"/>
                </a:moveTo>
                <a:lnTo>
                  <a:pt x="12191170" y="3580364"/>
                </a:lnTo>
                <a:cubicBezTo>
                  <a:pt x="12182723" y="3532241"/>
                  <a:pt x="12107854" y="3140709"/>
                  <a:pt x="11874468" y="2931137"/>
                </a:cubicBezTo>
                <a:cubicBezTo>
                  <a:pt x="11568366" y="2655517"/>
                  <a:pt x="11233051" y="2687271"/>
                  <a:pt x="11233051" y="2687271"/>
                </a:cubicBezTo>
                <a:lnTo>
                  <a:pt x="1414928" y="2687271"/>
                </a:lnTo>
                <a:cubicBezTo>
                  <a:pt x="633797" y="2687271"/>
                  <a:pt x="0" y="2053475"/>
                  <a:pt x="0" y="1272344"/>
                </a:cubicBezTo>
                <a:lnTo>
                  <a:pt x="0" y="0"/>
                </a:lnTo>
                <a:lnTo>
                  <a:pt x="1219200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842989" y="528773"/>
            <a:ext cx="2506024" cy="3574015"/>
          </a:xfrm>
          <a:custGeom>
            <a:avLst/>
            <a:gdLst>
              <a:gd name="connsiteX0" fmla="*/ 0 w 2506024"/>
              <a:gd name="connsiteY0" fmla="*/ 0 h 3574015"/>
              <a:gd name="connsiteX1" fmla="*/ 2506024 w 2506024"/>
              <a:gd name="connsiteY1" fmla="*/ 0 h 3574015"/>
              <a:gd name="connsiteX2" fmla="*/ 2506024 w 2506024"/>
              <a:gd name="connsiteY2" fmla="*/ 2321003 h 3574015"/>
              <a:gd name="connsiteX3" fmla="*/ 1253012 w 2506024"/>
              <a:gd name="connsiteY3" fmla="*/ 3574015 h 3574015"/>
              <a:gd name="connsiteX4" fmla="*/ 0 w 2506024"/>
              <a:gd name="connsiteY4" fmla="*/ 2321003 h 357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6024" h="3574015">
                <a:moveTo>
                  <a:pt x="0" y="0"/>
                </a:moveTo>
                <a:lnTo>
                  <a:pt x="2506024" y="0"/>
                </a:lnTo>
                <a:lnTo>
                  <a:pt x="2506024" y="2321003"/>
                </a:lnTo>
                <a:cubicBezTo>
                  <a:pt x="2506024" y="3013022"/>
                  <a:pt x="1945031" y="3574015"/>
                  <a:pt x="1253012" y="3574015"/>
                </a:cubicBezTo>
                <a:cubicBezTo>
                  <a:pt x="560993" y="3574015"/>
                  <a:pt x="0" y="3013022"/>
                  <a:pt x="0" y="2321003"/>
                </a:cubicBezTo>
                <a:close/>
              </a:path>
            </a:pathLst>
          </a:custGeom>
          <a:noFill/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/>
            </a:extLst>
          </p:cNvPr>
          <p:cNvSpPr/>
          <p:nvPr userDrawn="1"/>
        </p:nvSpPr>
        <p:spPr>
          <a:xfrm>
            <a:off x="3990975" y="595313"/>
            <a:ext cx="4084638" cy="308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" name="Rectangle 3">
            <a:extLst>
              <a:ext uri="{FF2B5EF4-FFF2-40B4-BE49-F238E27FC236}"/>
            </a:extLst>
          </p:cNvPr>
          <p:cNvSpPr/>
          <p:nvPr userDrawn="1"/>
        </p:nvSpPr>
        <p:spPr>
          <a:xfrm>
            <a:off x="8075613" y="595313"/>
            <a:ext cx="4116387" cy="30861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8" name="Picture Placeholder 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990974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3830771"/>
          </a:xfrm>
          <a:custGeom>
            <a:avLst/>
            <a:gdLst>
              <a:gd name="connsiteX0" fmla="*/ 0 w 12192000"/>
              <a:gd name="connsiteY0" fmla="*/ 0 h 3830771"/>
              <a:gd name="connsiteX1" fmla="*/ 12192000 w 12192000"/>
              <a:gd name="connsiteY1" fmla="*/ 0 h 3830771"/>
              <a:gd name="connsiteX2" fmla="*/ 12192000 w 12192000"/>
              <a:gd name="connsiteY2" fmla="*/ 3830771 h 3830771"/>
              <a:gd name="connsiteX3" fmla="*/ 12191170 w 12192000"/>
              <a:gd name="connsiteY3" fmla="*/ 3825887 h 3830771"/>
              <a:gd name="connsiteX4" fmla="*/ 11874468 w 12192000"/>
              <a:gd name="connsiteY4" fmla="*/ 3176660 h 3830771"/>
              <a:gd name="connsiteX5" fmla="*/ 11233051 w 12192000"/>
              <a:gd name="connsiteY5" fmla="*/ 2932794 h 3830771"/>
              <a:gd name="connsiteX6" fmla="*/ 1414928 w 12192000"/>
              <a:gd name="connsiteY6" fmla="*/ 2932794 h 3830771"/>
              <a:gd name="connsiteX7" fmla="*/ 0 w 12192000"/>
              <a:gd name="connsiteY7" fmla="*/ 1517867 h 3830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3830771">
                <a:moveTo>
                  <a:pt x="0" y="0"/>
                </a:moveTo>
                <a:lnTo>
                  <a:pt x="12192000" y="0"/>
                </a:lnTo>
                <a:lnTo>
                  <a:pt x="12192000" y="3830771"/>
                </a:lnTo>
                <a:lnTo>
                  <a:pt x="12191170" y="3825887"/>
                </a:lnTo>
                <a:cubicBezTo>
                  <a:pt x="12182723" y="3777764"/>
                  <a:pt x="12107854" y="3386232"/>
                  <a:pt x="11874468" y="3176660"/>
                </a:cubicBezTo>
                <a:cubicBezTo>
                  <a:pt x="11568366" y="2901040"/>
                  <a:pt x="11233051" y="2932794"/>
                  <a:pt x="11233051" y="2932794"/>
                </a:cubicBezTo>
                <a:lnTo>
                  <a:pt x="1414928" y="2932794"/>
                </a:lnTo>
                <a:cubicBezTo>
                  <a:pt x="633797" y="2932794"/>
                  <a:pt x="0" y="2298998"/>
                  <a:pt x="0" y="1517867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64244" y="1492"/>
            <a:ext cx="6827757" cy="6856509"/>
          </a:xfrm>
          <a:custGeom>
            <a:avLst/>
            <a:gdLst>
              <a:gd name="connsiteX0" fmla="*/ 6827757 w 6827757"/>
              <a:gd name="connsiteY0" fmla="*/ 0 h 6856509"/>
              <a:gd name="connsiteX1" fmla="*/ 6827757 w 6827757"/>
              <a:gd name="connsiteY1" fmla="*/ 4702618 h 6856509"/>
              <a:gd name="connsiteX2" fmla="*/ 6663208 w 6827757"/>
              <a:gd name="connsiteY2" fmla="*/ 4710928 h 6856509"/>
              <a:gd name="connsiteX3" fmla="*/ 4711672 w 6827757"/>
              <a:gd name="connsiteY3" fmla="*/ 6662463 h 6856509"/>
              <a:gd name="connsiteX4" fmla="*/ 4701874 w 6827757"/>
              <a:gd name="connsiteY4" fmla="*/ 6856509 h 6856509"/>
              <a:gd name="connsiteX5" fmla="*/ 0 w 6827757"/>
              <a:gd name="connsiteY5" fmla="*/ 6856509 h 6856509"/>
              <a:gd name="connsiteX6" fmla="*/ 8216 w 6827757"/>
              <a:gd name="connsiteY6" fmla="*/ 6531577 h 6856509"/>
              <a:gd name="connsiteX7" fmla="*/ 6532322 w 6827757"/>
              <a:gd name="connsiteY7" fmla="*/ 7470 h 6856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27757" h="6856509">
                <a:moveTo>
                  <a:pt x="6827757" y="0"/>
                </a:moveTo>
                <a:lnTo>
                  <a:pt x="6827757" y="4702618"/>
                </a:lnTo>
                <a:lnTo>
                  <a:pt x="6663208" y="4710928"/>
                </a:lnTo>
                <a:cubicBezTo>
                  <a:pt x="5634218" y="4815427"/>
                  <a:pt x="4816172" y="5633474"/>
                  <a:pt x="4711672" y="6662463"/>
                </a:cubicBezTo>
                <a:lnTo>
                  <a:pt x="4701874" y="6856509"/>
                </a:lnTo>
                <a:lnTo>
                  <a:pt x="0" y="6856509"/>
                </a:lnTo>
                <a:lnTo>
                  <a:pt x="8216" y="6531577"/>
                </a:lnTo>
                <a:cubicBezTo>
                  <a:pt x="186734" y="3009822"/>
                  <a:pt x="3010568" y="185988"/>
                  <a:pt x="6532322" y="747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450252" y="0"/>
            <a:ext cx="5741748" cy="6858000"/>
          </a:xfrm>
          <a:custGeom>
            <a:avLst/>
            <a:gdLst>
              <a:gd name="connsiteX0" fmla="*/ 4475297 w 5741748"/>
              <a:gd name="connsiteY0" fmla="*/ 0 h 6858000"/>
              <a:gd name="connsiteX1" fmla="*/ 5741748 w 5741748"/>
              <a:gd name="connsiteY1" fmla="*/ 0 h 6858000"/>
              <a:gd name="connsiteX2" fmla="*/ 5741748 w 5741748"/>
              <a:gd name="connsiteY2" fmla="*/ 6858000 h 6858000"/>
              <a:gd name="connsiteX3" fmla="*/ 1267390 w 5741748"/>
              <a:gd name="connsiteY3" fmla="*/ 6858000 h 6858000"/>
              <a:gd name="connsiteX4" fmla="*/ 1058100 w 5741748"/>
              <a:gd name="connsiteY4" fmla="*/ 6620425 h 6858000"/>
              <a:gd name="connsiteX5" fmla="*/ 121916 w 5741748"/>
              <a:gd name="connsiteY5" fmla="*/ 2996746 h 6858000"/>
              <a:gd name="connsiteX6" fmla="*/ 4419113 w 5741748"/>
              <a:gd name="connsiteY6" fmla="*/ 461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41748" h="6858000">
                <a:moveTo>
                  <a:pt x="4475297" y="0"/>
                </a:moveTo>
                <a:lnTo>
                  <a:pt x="5741748" y="0"/>
                </a:lnTo>
                <a:lnTo>
                  <a:pt x="5741748" y="6858000"/>
                </a:lnTo>
                <a:lnTo>
                  <a:pt x="1267390" y="6858000"/>
                </a:lnTo>
                <a:lnTo>
                  <a:pt x="1058100" y="6620425"/>
                </a:lnTo>
                <a:cubicBezTo>
                  <a:pt x="166228" y="5512219"/>
                  <a:pt x="-216300" y="4216767"/>
                  <a:pt x="121916" y="2996746"/>
                </a:cubicBezTo>
                <a:cubicBezTo>
                  <a:pt x="586963" y="1319216"/>
                  <a:pt x="2293593" y="221028"/>
                  <a:pt x="4419113" y="4615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6781800" cy="2826525"/>
          </a:xfrm>
          <a:custGeom>
            <a:avLst/>
            <a:gdLst>
              <a:gd name="connsiteX0" fmla="*/ 0 w 6781800"/>
              <a:gd name="connsiteY0" fmla="*/ 0 h 2826525"/>
              <a:gd name="connsiteX1" fmla="*/ 6781800 w 6781800"/>
              <a:gd name="connsiteY1" fmla="*/ 0 h 2826525"/>
              <a:gd name="connsiteX2" fmla="*/ 6750218 w 6781800"/>
              <a:gd name="connsiteY2" fmla="*/ 105146 h 2826525"/>
              <a:gd name="connsiteX3" fmla="*/ 1134213 w 6781800"/>
              <a:gd name="connsiteY3" fmla="*/ 2826525 h 2826525"/>
              <a:gd name="connsiteX4" fmla="*/ 261214 w 6781800"/>
              <a:gd name="connsiteY4" fmla="*/ 2787254 h 2826525"/>
              <a:gd name="connsiteX5" fmla="*/ 0 w 6781800"/>
              <a:gd name="connsiteY5" fmla="*/ 2759520 h 282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81800" h="2826525">
                <a:moveTo>
                  <a:pt x="0" y="0"/>
                </a:moveTo>
                <a:lnTo>
                  <a:pt x="6781800" y="0"/>
                </a:lnTo>
                <a:lnTo>
                  <a:pt x="6750218" y="105146"/>
                </a:lnTo>
                <a:cubicBezTo>
                  <a:pt x="6215688" y="1658234"/>
                  <a:pt x="3904424" y="2826525"/>
                  <a:pt x="1134213" y="2826525"/>
                </a:cubicBezTo>
                <a:cubicBezTo>
                  <a:pt x="837405" y="2826525"/>
                  <a:pt x="545865" y="2813114"/>
                  <a:pt x="261214" y="2787254"/>
                </a:cubicBezTo>
                <a:lnTo>
                  <a:pt x="0" y="275952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97977" y="1748366"/>
            <a:ext cx="2337934" cy="4330735"/>
          </a:xfrm>
          <a:custGeom>
            <a:avLst/>
            <a:gdLst>
              <a:gd name="connsiteX0" fmla="*/ 0 w 2337934"/>
              <a:gd name="connsiteY0" fmla="*/ 0 h 4330735"/>
              <a:gd name="connsiteX1" fmla="*/ 2337934 w 2337934"/>
              <a:gd name="connsiteY1" fmla="*/ 0 h 4330735"/>
              <a:gd name="connsiteX2" fmla="*/ 2337934 w 2337934"/>
              <a:gd name="connsiteY2" fmla="*/ 4330735 h 4330735"/>
              <a:gd name="connsiteX3" fmla="*/ 0 w 2337934"/>
              <a:gd name="connsiteY3" fmla="*/ 4330735 h 433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7934" h="4330735">
                <a:moveTo>
                  <a:pt x="0" y="0"/>
                </a:moveTo>
                <a:lnTo>
                  <a:pt x="2337934" y="0"/>
                </a:lnTo>
                <a:lnTo>
                  <a:pt x="2337934" y="4330735"/>
                </a:lnTo>
                <a:lnTo>
                  <a:pt x="0" y="433073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768265" y="1748366"/>
            <a:ext cx="2337934" cy="4330735"/>
          </a:xfrm>
          <a:custGeom>
            <a:avLst/>
            <a:gdLst>
              <a:gd name="connsiteX0" fmla="*/ 0 w 2337934"/>
              <a:gd name="connsiteY0" fmla="*/ 0 h 4330735"/>
              <a:gd name="connsiteX1" fmla="*/ 2337934 w 2337934"/>
              <a:gd name="connsiteY1" fmla="*/ 0 h 4330735"/>
              <a:gd name="connsiteX2" fmla="*/ 2337934 w 2337934"/>
              <a:gd name="connsiteY2" fmla="*/ 4330735 h 4330735"/>
              <a:gd name="connsiteX3" fmla="*/ 0 w 2337934"/>
              <a:gd name="connsiteY3" fmla="*/ 4330735 h 433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7934" h="4330735">
                <a:moveTo>
                  <a:pt x="0" y="0"/>
                </a:moveTo>
                <a:lnTo>
                  <a:pt x="2337934" y="0"/>
                </a:lnTo>
                <a:lnTo>
                  <a:pt x="2337934" y="4330735"/>
                </a:lnTo>
                <a:lnTo>
                  <a:pt x="0" y="433073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38554" y="1748366"/>
            <a:ext cx="2337934" cy="4330735"/>
          </a:xfrm>
          <a:custGeom>
            <a:avLst/>
            <a:gdLst>
              <a:gd name="connsiteX0" fmla="*/ 0 w 2337934"/>
              <a:gd name="connsiteY0" fmla="*/ 0 h 4330735"/>
              <a:gd name="connsiteX1" fmla="*/ 2337934 w 2337934"/>
              <a:gd name="connsiteY1" fmla="*/ 0 h 4330735"/>
              <a:gd name="connsiteX2" fmla="*/ 2337934 w 2337934"/>
              <a:gd name="connsiteY2" fmla="*/ 4330735 h 4330735"/>
              <a:gd name="connsiteX3" fmla="*/ 0 w 2337934"/>
              <a:gd name="connsiteY3" fmla="*/ 4330735 h 433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7934" h="4330735">
                <a:moveTo>
                  <a:pt x="0" y="0"/>
                </a:moveTo>
                <a:lnTo>
                  <a:pt x="2337934" y="0"/>
                </a:lnTo>
                <a:lnTo>
                  <a:pt x="2337934" y="4330735"/>
                </a:lnTo>
                <a:lnTo>
                  <a:pt x="0" y="433073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8" name="Picture Placeholder 17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508843" y="1748366"/>
            <a:ext cx="2337934" cy="4330735"/>
          </a:xfrm>
          <a:custGeom>
            <a:avLst/>
            <a:gdLst>
              <a:gd name="connsiteX0" fmla="*/ 0 w 2337934"/>
              <a:gd name="connsiteY0" fmla="*/ 0 h 4330735"/>
              <a:gd name="connsiteX1" fmla="*/ 2337934 w 2337934"/>
              <a:gd name="connsiteY1" fmla="*/ 0 h 4330735"/>
              <a:gd name="connsiteX2" fmla="*/ 2337934 w 2337934"/>
              <a:gd name="connsiteY2" fmla="*/ 4330735 h 4330735"/>
              <a:gd name="connsiteX3" fmla="*/ 0 w 2337934"/>
              <a:gd name="connsiteY3" fmla="*/ 4330735 h 4330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7934" h="4330735">
                <a:moveTo>
                  <a:pt x="0" y="0"/>
                </a:moveTo>
                <a:lnTo>
                  <a:pt x="2337934" y="0"/>
                </a:lnTo>
                <a:lnTo>
                  <a:pt x="2337934" y="4330735"/>
                </a:lnTo>
                <a:lnTo>
                  <a:pt x="0" y="433073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>
            <a:grpSpLocks/>
          </p:cNvGrpSpPr>
          <p:nvPr userDrawn="1"/>
        </p:nvGrpSpPr>
        <p:grpSpPr bwMode="auto">
          <a:xfrm>
            <a:off x="762000" y="0"/>
            <a:ext cx="11445875" cy="6858000"/>
            <a:chOff x="761875" y="0"/>
            <a:chExt cx="11445586" cy="6858000"/>
          </a:xfrm>
        </p:grpSpPr>
        <p:sp>
          <p:nvSpPr>
            <p:cNvPr id="4" name="Rectangle: Rounded Corners 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240299" y="0"/>
              <a:ext cx="4967162" cy="6858000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5" name="Rectangle: Rounded Corners 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803149" y="1219200"/>
              <a:ext cx="10267691" cy="4419600"/>
            </a:xfrm>
            <a:prstGeom prst="roundRect">
              <a:avLst>
                <a:gd name="adj" fmla="val 987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grpSp>
          <p:nvGrpSpPr>
            <p:cNvPr id="6" name="Group 8"/>
            <p:cNvGrpSpPr>
              <a:grpSpLocks/>
            </p:cNvGrpSpPr>
            <p:nvPr/>
          </p:nvGrpSpPr>
          <p:grpSpPr bwMode="auto">
            <a:xfrm>
              <a:off x="761875" y="663575"/>
              <a:ext cx="6476836" cy="5530850"/>
              <a:chOff x="596647" y="597353"/>
              <a:chExt cx="10667904" cy="5530850"/>
            </a:xfrm>
          </p:grpSpPr>
          <p:cxnSp>
            <p:nvCxnSpPr>
              <p:cNvPr id="7" name="Straight Connector 9">
                <a:extLst>
                  <a:ext uri="{FF2B5EF4-FFF2-40B4-BE49-F238E27FC236}"/>
                </a:extLst>
              </p:cNvPr>
              <p:cNvCxnSpPr/>
              <p:nvPr/>
            </p:nvCxnSpPr>
            <p:spPr>
              <a:xfrm>
                <a:off x="596647" y="6128203"/>
                <a:ext cx="10667904" cy="0"/>
              </a:xfrm>
              <a:prstGeom prst="line">
                <a:avLst/>
              </a:prstGeom>
              <a:ln w="12700"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10">
                <a:extLst>
                  <a:ext uri="{FF2B5EF4-FFF2-40B4-BE49-F238E27FC236}"/>
                </a:extLst>
              </p:cNvPr>
              <p:cNvCxnSpPr/>
              <p:nvPr/>
            </p:nvCxnSpPr>
            <p:spPr>
              <a:xfrm>
                <a:off x="596647" y="597353"/>
                <a:ext cx="10667904" cy="0"/>
              </a:xfrm>
              <a:prstGeom prst="line">
                <a:avLst/>
              </a:prstGeom>
              <a:ln w="12700"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38923" y="1428750"/>
            <a:ext cx="3619500" cy="4000500"/>
          </a:xfrm>
          <a:custGeom>
            <a:avLst/>
            <a:gdLst>
              <a:gd name="connsiteX0" fmla="*/ 0 w 3619500"/>
              <a:gd name="connsiteY0" fmla="*/ 0 h 4000500"/>
              <a:gd name="connsiteX1" fmla="*/ 3378188 w 3619500"/>
              <a:gd name="connsiteY1" fmla="*/ 0 h 4000500"/>
              <a:gd name="connsiteX2" fmla="*/ 3619500 w 3619500"/>
              <a:gd name="connsiteY2" fmla="*/ 241312 h 4000500"/>
              <a:gd name="connsiteX3" fmla="*/ 3619500 w 3619500"/>
              <a:gd name="connsiteY3" fmla="*/ 3759188 h 4000500"/>
              <a:gd name="connsiteX4" fmla="*/ 3378188 w 3619500"/>
              <a:gd name="connsiteY4" fmla="*/ 4000500 h 4000500"/>
              <a:gd name="connsiteX5" fmla="*/ 0 w 3619500"/>
              <a:gd name="connsiteY5" fmla="*/ 4000500 h 400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19500" h="4000500">
                <a:moveTo>
                  <a:pt x="0" y="0"/>
                </a:moveTo>
                <a:lnTo>
                  <a:pt x="3378188" y="0"/>
                </a:lnTo>
                <a:cubicBezTo>
                  <a:pt x="3511461" y="0"/>
                  <a:pt x="3619500" y="108039"/>
                  <a:pt x="3619500" y="241312"/>
                </a:cubicBezTo>
                <a:lnTo>
                  <a:pt x="3619500" y="3759188"/>
                </a:lnTo>
                <a:cubicBezTo>
                  <a:pt x="3619500" y="3892461"/>
                  <a:pt x="3511461" y="4000500"/>
                  <a:pt x="3378188" y="4000500"/>
                </a:cubicBezTo>
                <a:lnTo>
                  <a:pt x="0" y="40005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4000500"/>
          </a:xfrm>
          <a:custGeom>
            <a:avLst/>
            <a:gdLst>
              <a:gd name="connsiteX0" fmla="*/ 0 w 5097292"/>
              <a:gd name="connsiteY0" fmla="*/ 0 h 3429000"/>
              <a:gd name="connsiteX1" fmla="*/ 5097292 w 5097292"/>
              <a:gd name="connsiteY1" fmla="*/ 0 h 3429000"/>
              <a:gd name="connsiteX2" fmla="*/ 5097292 w 5097292"/>
              <a:gd name="connsiteY2" fmla="*/ 3429000 h 3429000"/>
              <a:gd name="connsiteX3" fmla="*/ 0 w 509729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7292" h="3429000">
                <a:moveTo>
                  <a:pt x="0" y="0"/>
                </a:moveTo>
                <a:lnTo>
                  <a:pt x="5097292" y="0"/>
                </a:lnTo>
                <a:lnTo>
                  <a:pt x="5097292" y="3429000"/>
                </a:lnTo>
                <a:lnTo>
                  <a:pt x="0" y="342900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10830" y="780579"/>
            <a:ext cx="2644591" cy="3953347"/>
          </a:xfrm>
          <a:custGeom>
            <a:avLst/>
            <a:gdLst>
              <a:gd name="connsiteX0" fmla="*/ 72462 w 2644591"/>
              <a:gd name="connsiteY0" fmla="*/ 0 h 3953347"/>
              <a:gd name="connsiteX1" fmla="*/ 2572129 w 2644591"/>
              <a:gd name="connsiteY1" fmla="*/ 0 h 3953347"/>
              <a:gd name="connsiteX2" fmla="*/ 2644591 w 2644591"/>
              <a:gd name="connsiteY2" fmla="*/ 72462 h 3953347"/>
              <a:gd name="connsiteX3" fmla="*/ 2644591 w 2644591"/>
              <a:gd name="connsiteY3" fmla="*/ 3880885 h 3953347"/>
              <a:gd name="connsiteX4" fmla="*/ 2572129 w 2644591"/>
              <a:gd name="connsiteY4" fmla="*/ 3953347 h 3953347"/>
              <a:gd name="connsiteX5" fmla="*/ 72462 w 2644591"/>
              <a:gd name="connsiteY5" fmla="*/ 3953347 h 3953347"/>
              <a:gd name="connsiteX6" fmla="*/ 0 w 2644591"/>
              <a:gd name="connsiteY6" fmla="*/ 3880885 h 3953347"/>
              <a:gd name="connsiteX7" fmla="*/ 0 w 2644591"/>
              <a:gd name="connsiteY7" fmla="*/ 72462 h 3953347"/>
              <a:gd name="connsiteX8" fmla="*/ 72462 w 2644591"/>
              <a:gd name="connsiteY8" fmla="*/ 0 h 3953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44591" h="3953347">
                <a:moveTo>
                  <a:pt x="72462" y="0"/>
                </a:moveTo>
                <a:lnTo>
                  <a:pt x="2572129" y="0"/>
                </a:lnTo>
                <a:cubicBezTo>
                  <a:pt x="2612149" y="0"/>
                  <a:pt x="2644591" y="32442"/>
                  <a:pt x="2644591" y="72462"/>
                </a:cubicBezTo>
                <a:lnTo>
                  <a:pt x="2644591" y="3880885"/>
                </a:lnTo>
                <a:cubicBezTo>
                  <a:pt x="2644591" y="3920905"/>
                  <a:pt x="2612149" y="3953347"/>
                  <a:pt x="2572129" y="3953347"/>
                </a:cubicBezTo>
                <a:lnTo>
                  <a:pt x="72462" y="3953347"/>
                </a:lnTo>
                <a:cubicBezTo>
                  <a:pt x="32442" y="3953347"/>
                  <a:pt x="0" y="3920905"/>
                  <a:pt x="0" y="3880885"/>
                </a:cubicBezTo>
                <a:lnTo>
                  <a:pt x="0" y="72462"/>
                </a:lnTo>
                <a:cubicBezTo>
                  <a:pt x="0" y="32442"/>
                  <a:pt x="32442" y="0"/>
                  <a:pt x="72462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36581" y="2191658"/>
            <a:ext cx="2644591" cy="4666342"/>
          </a:xfrm>
          <a:custGeom>
            <a:avLst/>
            <a:gdLst>
              <a:gd name="connsiteX0" fmla="*/ 110570 w 2644591"/>
              <a:gd name="connsiteY0" fmla="*/ 0 h 4666342"/>
              <a:gd name="connsiteX1" fmla="*/ 2534021 w 2644591"/>
              <a:gd name="connsiteY1" fmla="*/ 0 h 4666342"/>
              <a:gd name="connsiteX2" fmla="*/ 2644591 w 2644591"/>
              <a:gd name="connsiteY2" fmla="*/ 110570 h 4666342"/>
              <a:gd name="connsiteX3" fmla="*/ 2644591 w 2644591"/>
              <a:gd name="connsiteY3" fmla="*/ 4666342 h 4666342"/>
              <a:gd name="connsiteX4" fmla="*/ 0 w 2644591"/>
              <a:gd name="connsiteY4" fmla="*/ 4666342 h 4666342"/>
              <a:gd name="connsiteX5" fmla="*/ 0 w 2644591"/>
              <a:gd name="connsiteY5" fmla="*/ 110570 h 4666342"/>
              <a:gd name="connsiteX6" fmla="*/ 110570 w 2644591"/>
              <a:gd name="connsiteY6" fmla="*/ 0 h 46663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4591" h="4666342">
                <a:moveTo>
                  <a:pt x="110570" y="0"/>
                </a:moveTo>
                <a:lnTo>
                  <a:pt x="2534021" y="0"/>
                </a:lnTo>
                <a:cubicBezTo>
                  <a:pt x="2595087" y="0"/>
                  <a:pt x="2644591" y="49504"/>
                  <a:pt x="2644591" y="110570"/>
                </a:cubicBezTo>
                <a:lnTo>
                  <a:pt x="2644591" y="4666342"/>
                </a:lnTo>
                <a:lnTo>
                  <a:pt x="0" y="4666342"/>
                </a:lnTo>
                <a:lnTo>
                  <a:pt x="0" y="110570"/>
                </a:lnTo>
                <a:cubicBezTo>
                  <a:pt x="0" y="49504"/>
                  <a:pt x="49504" y="0"/>
                  <a:pt x="110570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805714" y="0"/>
            <a:ext cx="6386286" cy="5283200"/>
          </a:xfrm>
          <a:custGeom>
            <a:avLst/>
            <a:gdLst>
              <a:gd name="connsiteX0" fmla="*/ 0 w 5097292"/>
              <a:gd name="connsiteY0" fmla="*/ 0 h 3429000"/>
              <a:gd name="connsiteX1" fmla="*/ 5097292 w 5097292"/>
              <a:gd name="connsiteY1" fmla="*/ 0 h 3429000"/>
              <a:gd name="connsiteX2" fmla="*/ 5097292 w 5097292"/>
              <a:gd name="connsiteY2" fmla="*/ 3429000 h 3429000"/>
              <a:gd name="connsiteX3" fmla="*/ 0 w 509729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7292" h="3429000">
                <a:moveTo>
                  <a:pt x="0" y="0"/>
                </a:moveTo>
                <a:lnTo>
                  <a:pt x="5097292" y="0"/>
                </a:lnTo>
                <a:lnTo>
                  <a:pt x="5097292" y="3429000"/>
                </a:lnTo>
                <a:lnTo>
                  <a:pt x="0" y="3429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56343" y="5283200"/>
            <a:ext cx="3846287" cy="1574800"/>
          </a:xfrm>
          <a:custGeom>
            <a:avLst/>
            <a:gdLst>
              <a:gd name="connsiteX0" fmla="*/ 0 w 3846287"/>
              <a:gd name="connsiteY0" fmla="*/ 0 h 1574800"/>
              <a:gd name="connsiteX1" fmla="*/ 3846287 w 3846287"/>
              <a:gd name="connsiteY1" fmla="*/ 0 h 1574800"/>
              <a:gd name="connsiteX2" fmla="*/ 3846287 w 3846287"/>
              <a:gd name="connsiteY2" fmla="*/ 1574800 h 1574800"/>
              <a:gd name="connsiteX3" fmla="*/ 0 w 3846287"/>
              <a:gd name="connsiteY3" fmla="*/ 1574800 h 157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46287" h="1574800">
                <a:moveTo>
                  <a:pt x="0" y="0"/>
                </a:moveTo>
                <a:lnTo>
                  <a:pt x="3846287" y="0"/>
                </a:lnTo>
                <a:lnTo>
                  <a:pt x="3846287" y="1574800"/>
                </a:lnTo>
                <a:lnTo>
                  <a:pt x="0" y="15748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30012" y="0"/>
            <a:ext cx="5461988" cy="6858000"/>
          </a:xfrm>
          <a:custGeom>
            <a:avLst/>
            <a:gdLst>
              <a:gd name="connsiteX0" fmla="*/ 0 w 5097292"/>
              <a:gd name="connsiteY0" fmla="*/ 0 h 3429000"/>
              <a:gd name="connsiteX1" fmla="*/ 5097292 w 5097292"/>
              <a:gd name="connsiteY1" fmla="*/ 0 h 3429000"/>
              <a:gd name="connsiteX2" fmla="*/ 5097292 w 5097292"/>
              <a:gd name="connsiteY2" fmla="*/ 3429000 h 3429000"/>
              <a:gd name="connsiteX3" fmla="*/ 0 w 509729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7292" h="3429000">
                <a:moveTo>
                  <a:pt x="0" y="0"/>
                </a:moveTo>
                <a:lnTo>
                  <a:pt x="5097292" y="0"/>
                </a:lnTo>
                <a:lnTo>
                  <a:pt x="5097292" y="3429000"/>
                </a:lnTo>
                <a:lnTo>
                  <a:pt x="0" y="3429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Custom Layou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6">
            <a:extLst>
              <a:ext uri="{FF2B5EF4-FFF2-40B4-BE49-F238E27FC236}"/>
            </a:extLst>
          </p:cNvPr>
          <p:cNvSpPr/>
          <p:nvPr userDrawn="1"/>
        </p:nvSpPr>
        <p:spPr>
          <a:xfrm>
            <a:off x="2193925" y="0"/>
            <a:ext cx="7804150" cy="6242050"/>
          </a:xfrm>
          <a:custGeom>
            <a:avLst/>
            <a:gdLst>
              <a:gd name="connsiteX0" fmla="*/ 3902654 w 7805312"/>
              <a:gd name="connsiteY0" fmla="*/ 476108 h 6242747"/>
              <a:gd name="connsiteX1" fmla="*/ 1951327 w 7805312"/>
              <a:gd name="connsiteY1" fmla="*/ 2427435 h 6242747"/>
              <a:gd name="connsiteX2" fmla="*/ 3902654 w 7805312"/>
              <a:gd name="connsiteY2" fmla="*/ 4378762 h 6242747"/>
              <a:gd name="connsiteX3" fmla="*/ 5853981 w 7805312"/>
              <a:gd name="connsiteY3" fmla="*/ 2427435 h 6242747"/>
              <a:gd name="connsiteX4" fmla="*/ 3902654 w 7805312"/>
              <a:gd name="connsiteY4" fmla="*/ 476108 h 6242747"/>
              <a:gd name="connsiteX5" fmla="*/ 850037 w 7805312"/>
              <a:gd name="connsiteY5" fmla="*/ 0 h 6242747"/>
              <a:gd name="connsiteX6" fmla="*/ 6955275 w 7805312"/>
              <a:gd name="connsiteY6" fmla="*/ 0 h 6242747"/>
              <a:gd name="connsiteX7" fmla="*/ 7138799 w 7805312"/>
              <a:gd name="connsiteY7" fmla="*/ 245423 h 6242747"/>
              <a:gd name="connsiteX8" fmla="*/ 7805312 w 7805312"/>
              <a:gd name="connsiteY8" fmla="*/ 2427435 h 6242747"/>
              <a:gd name="connsiteX9" fmla="*/ 4877991 w 7805312"/>
              <a:gd name="connsiteY9" fmla="*/ 6207225 h 6242747"/>
              <a:gd name="connsiteX10" fmla="*/ 4724082 w 7805312"/>
              <a:gd name="connsiteY10" fmla="*/ 6242747 h 6242747"/>
              <a:gd name="connsiteX11" fmla="*/ 3081231 w 7805312"/>
              <a:gd name="connsiteY11" fmla="*/ 6242747 h 6242747"/>
              <a:gd name="connsiteX12" fmla="*/ 2927322 w 7805312"/>
              <a:gd name="connsiteY12" fmla="*/ 6207225 h 6242747"/>
              <a:gd name="connsiteX13" fmla="*/ 0 w 7805312"/>
              <a:gd name="connsiteY13" fmla="*/ 2427435 h 6242747"/>
              <a:gd name="connsiteX14" fmla="*/ 666513 w 7805312"/>
              <a:gd name="connsiteY14" fmla="*/ 245423 h 624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05312" h="6242747">
                <a:moveTo>
                  <a:pt x="3902654" y="476108"/>
                </a:moveTo>
                <a:cubicBezTo>
                  <a:pt x="2824967" y="476108"/>
                  <a:pt x="1951327" y="1349748"/>
                  <a:pt x="1951327" y="2427435"/>
                </a:cubicBezTo>
                <a:cubicBezTo>
                  <a:pt x="1951327" y="3505122"/>
                  <a:pt x="2824967" y="4378762"/>
                  <a:pt x="3902654" y="4378762"/>
                </a:cubicBezTo>
                <a:cubicBezTo>
                  <a:pt x="4980341" y="4378762"/>
                  <a:pt x="5853981" y="3505122"/>
                  <a:pt x="5853981" y="2427435"/>
                </a:cubicBezTo>
                <a:cubicBezTo>
                  <a:pt x="5853981" y="1349748"/>
                  <a:pt x="4980341" y="476108"/>
                  <a:pt x="3902654" y="476108"/>
                </a:cubicBezTo>
                <a:close/>
                <a:moveTo>
                  <a:pt x="850037" y="0"/>
                </a:moveTo>
                <a:lnTo>
                  <a:pt x="6955275" y="0"/>
                </a:lnTo>
                <a:lnTo>
                  <a:pt x="7138799" y="245423"/>
                </a:lnTo>
                <a:cubicBezTo>
                  <a:pt x="7559601" y="868292"/>
                  <a:pt x="7805312" y="1619170"/>
                  <a:pt x="7805312" y="2427435"/>
                </a:cubicBezTo>
                <a:cubicBezTo>
                  <a:pt x="7805312" y="4246034"/>
                  <a:pt x="6561399" y="5774103"/>
                  <a:pt x="4877991" y="6207225"/>
                </a:cubicBezTo>
                <a:lnTo>
                  <a:pt x="4724082" y="6242747"/>
                </a:lnTo>
                <a:lnTo>
                  <a:pt x="3081231" y="6242747"/>
                </a:lnTo>
                <a:lnTo>
                  <a:pt x="2927322" y="6207225"/>
                </a:lnTo>
                <a:cubicBezTo>
                  <a:pt x="1243913" y="5774103"/>
                  <a:pt x="0" y="4246034"/>
                  <a:pt x="0" y="2427435"/>
                </a:cubicBezTo>
                <a:cubicBezTo>
                  <a:pt x="0" y="1619170"/>
                  <a:pt x="245712" y="868292"/>
                  <a:pt x="666513" y="245423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34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24906" y="2313603"/>
            <a:ext cx="3869201" cy="879231"/>
          </a:xfrm>
          <a:custGeom>
            <a:avLst/>
            <a:gdLst>
              <a:gd name="connsiteX0" fmla="*/ 0 w 3869201"/>
              <a:gd name="connsiteY0" fmla="*/ 0 h 879231"/>
              <a:gd name="connsiteX1" fmla="*/ 3869201 w 3869201"/>
              <a:gd name="connsiteY1" fmla="*/ 0 h 879231"/>
              <a:gd name="connsiteX2" fmla="*/ 3869201 w 3869201"/>
              <a:gd name="connsiteY2" fmla="*/ 879231 h 879231"/>
              <a:gd name="connsiteX3" fmla="*/ 0 w 3869201"/>
              <a:gd name="connsiteY3" fmla="*/ 879231 h 879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9201" h="879231">
                <a:moveTo>
                  <a:pt x="0" y="0"/>
                </a:moveTo>
                <a:lnTo>
                  <a:pt x="3869201" y="0"/>
                </a:lnTo>
                <a:lnTo>
                  <a:pt x="3869201" y="879231"/>
                </a:lnTo>
                <a:lnTo>
                  <a:pt x="0" y="879231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24906" y="4177570"/>
            <a:ext cx="3869201" cy="879231"/>
          </a:xfrm>
          <a:custGeom>
            <a:avLst/>
            <a:gdLst>
              <a:gd name="connsiteX0" fmla="*/ 0 w 3869201"/>
              <a:gd name="connsiteY0" fmla="*/ 0 h 879231"/>
              <a:gd name="connsiteX1" fmla="*/ 3869201 w 3869201"/>
              <a:gd name="connsiteY1" fmla="*/ 0 h 879231"/>
              <a:gd name="connsiteX2" fmla="*/ 3869201 w 3869201"/>
              <a:gd name="connsiteY2" fmla="*/ 879231 h 879231"/>
              <a:gd name="connsiteX3" fmla="*/ 0 w 3869201"/>
              <a:gd name="connsiteY3" fmla="*/ 879231 h 879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9201" h="879231">
                <a:moveTo>
                  <a:pt x="0" y="0"/>
                </a:moveTo>
                <a:lnTo>
                  <a:pt x="3869201" y="0"/>
                </a:lnTo>
                <a:lnTo>
                  <a:pt x="3869201" y="879231"/>
                </a:lnTo>
                <a:lnTo>
                  <a:pt x="0" y="879231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836669" y="2313603"/>
            <a:ext cx="3869201" cy="879231"/>
          </a:xfrm>
          <a:custGeom>
            <a:avLst/>
            <a:gdLst>
              <a:gd name="connsiteX0" fmla="*/ 0 w 3869201"/>
              <a:gd name="connsiteY0" fmla="*/ 0 h 879231"/>
              <a:gd name="connsiteX1" fmla="*/ 3869201 w 3869201"/>
              <a:gd name="connsiteY1" fmla="*/ 0 h 879231"/>
              <a:gd name="connsiteX2" fmla="*/ 3869201 w 3869201"/>
              <a:gd name="connsiteY2" fmla="*/ 879231 h 879231"/>
              <a:gd name="connsiteX3" fmla="*/ 0 w 3869201"/>
              <a:gd name="connsiteY3" fmla="*/ 879231 h 879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9201" h="879231">
                <a:moveTo>
                  <a:pt x="0" y="0"/>
                </a:moveTo>
                <a:lnTo>
                  <a:pt x="3869201" y="0"/>
                </a:lnTo>
                <a:lnTo>
                  <a:pt x="3869201" y="879231"/>
                </a:lnTo>
                <a:lnTo>
                  <a:pt x="0" y="879231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8" name="Picture Placeholder 17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836669" y="4177570"/>
            <a:ext cx="3869201" cy="879231"/>
          </a:xfrm>
          <a:custGeom>
            <a:avLst/>
            <a:gdLst>
              <a:gd name="connsiteX0" fmla="*/ 0 w 3869201"/>
              <a:gd name="connsiteY0" fmla="*/ 0 h 879231"/>
              <a:gd name="connsiteX1" fmla="*/ 3869201 w 3869201"/>
              <a:gd name="connsiteY1" fmla="*/ 0 h 879231"/>
              <a:gd name="connsiteX2" fmla="*/ 3869201 w 3869201"/>
              <a:gd name="connsiteY2" fmla="*/ 879231 h 879231"/>
              <a:gd name="connsiteX3" fmla="*/ 0 w 3869201"/>
              <a:gd name="connsiteY3" fmla="*/ 879231 h 879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9201" h="879231">
                <a:moveTo>
                  <a:pt x="0" y="0"/>
                </a:moveTo>
                <a:lnTo>
                  <a:pt x="3869201" y="0"/>
                </a:lnTo>
                <a:lnTo>
                  <a:pt x="3869201" y="879231"/>
                </a:lnTo>
                <a:lnTo>
                  <a:pt x="0" y="879231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14400" y="914400"/>
            <a:ext cx="11277600" cy="5000625"/>
          </a:xfrm>
          <a:custGeom>
            <a:avLst/>
            <a:gdLst>
              <a:gd name="connsiteX0" fmla="*/ 238380 w 11277600"/>
              <a:gd name="connsiteY0" fmla="*/ 0 h 5000625"/>
              <a:gd name="connsiteX1" fmla="*/ 11277600 w 11277600"/>
              <a:gd name="connsiteY1" fmla="*/ 0 h 5000625"/>
              <a:gd name="connsiteX2" fmla="*/ 11277600 w 11277600"/>
              <a:gd name="connsiteY2" fmla="*/ 5000625 h 5000625"/>
              <a:gd name="connsiteX3" fmla="*/ 238380 w 11277600"/>
              <a:gd name="connsiteY3" fmla="*/ 5000625 h 5000625"/>
              <a:gd name="connsiteX4" fmla="*/ 0 w 11277600"/>
              <a:gd name="connsiteY4" fmla="*/ 4762245 h 5000625"/>
              <a:gd name="connsiteX5" fmla="*/ 0 w 11277600"/>
              <a:gd name="connsiteY5" fmla="*/ 238380 h 5000625"/>
              <a:gd name="connsiteX6" fmla="*/ 238380 w 11277600"/>
              <a:gd name="connsiteY6" fmla="*/ 0 h 500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77600" h="5000625">
                <a:moveTo>
                  <a:pt x="238380" y="0"/>
                </a:moveTo>
                <a:lnTo>
                  <a:pt x="11277600" y="0"/>
                </a:lnTo>
                <a:lnTo>
                  <a:pt x="11277600" y="5000625"/>
                </a:lnTo>
                <a:lnTo>
                  <a:pt x="238380" y="5000625"/>
                </a:lnTo>
                <a:cubicBezTo>
                  <a:pt x="106726" y="5000625"/>
                  <a:pt x="0" y="4893899"/>
                  <a:pt x="0" y="4762245"/>
                </a:cubicBezTo>
                <a:lnTo>
                  <a:pt x="0" y="238380"/>
                </a:lnTo>
                <a:cubicBezTo>
                  <a:pt x="0" y="106726"/>
                  <a:pt x="106726" y="0"/>
                  <a:pt x="238380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44858" y="4021548"/>
            <a:ext cx="3590616" cy="2836452"/>
          </a:xfrm>
          <a:custGeom>
            <a:avLst/>
            <a:gdLst>
              <a:gd name="connsiteX0" fmla="*/ 217448 w 3590616"/>
              <a:gd name="connsiteY0" fmla="*/ 0 h 2836452"/>
              <a:gd name="connsiteX1" fmla="*/ 3373168 w 3590616"/>
              <a:gd name="connsiteY1" fmla="*/ 0 h 2836452"/>
              <a:gd name="connsiteX2" fmla="*/ 3590616 w 3590616"/>
              <a:gd name="connsiteY2" fmla="*/ 217448 h 2836452"/>
              <a:gd name="connsiteX3" fmla="*/ 3590616 w 3590616"/>
              <a:gd name="connsiteY3" fmla="*/ 2836452 h 2836452"/>
              <a:gd name="connsiteX4" fmla="*/ 0 w 3590616"/>
              <a:gd name="connsiteY4" fmla="*/ 2836452 h 2836452"/>
              <a:gd name="connsiteX5" fmla="*/ 0 w 3590616"/>
              <a:gd name="connsiteY5" fmla="*/ 217448 h 2836452"/>
              <a:gd name="connsiteX6" fmla="*/ 217448 w 3590616"/>
              <a:gd name="connsiteY6" fmla="*/ 0 h 283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90616" h="2836452">
                <a:moveTo>
                  <a:pt x="217448" y="0"/>
                </a:moveTo>
                <a:lnTo>
                  <a:pt x="3373168" y="0"/>
                </a:lnTo>
                <a:cubicBezTo>
                  <a:pt x="3493261" y="0"/>
                  <a:pt x="3590616" y="97355"/>
                  <a:pt x="3590616" y="217448"/>
                </a:cubicBezTo>
                <a:lnTo>
                  <a:pt x="3590616" y="2836452"/>
                </a:lnTo>
                <a:lnTo>
                  <a:pt x="0" y="2836452"/>
                </a:lnTo>
                <a:lnTo>
                  <a:pt x="0" y="217448"/>
                </a:lnTo>
                <a:cubicBezTo>
                  <a:pt x="0" y="97355"/>
                  <a:pt x="97355" y="0"/>
                  <a:pt x="217448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744858" y="0"/>
            <a:ext cx="3590616" cy="3746500"/>
          </a:xfrm>
          <a:custGeom>
            <a:avLst/>
            <a:gdLst>
              <a:gd name="connsiteX0" fmla="*/ 0 w 3590616"/>
              <a:gd name="connsiteY0" fmla="*/ 0 h 3746500"/>
              <a:gd name="connsiteX1" fmla="*/ 3590616 w 3590616"/>
              <a:gd name="connsiteY1" fmla="*/ 0 h 3746500"/>
              <a:gd name="connsiteX2" fmla="*/ 3590616 w 3590616"/>
              <a:gd name="connsiteY2" fmla="*/ 3529052 h 3746500"/>
              <a:gd name="connsiteX3" fmla="*/ 3373168 w 3590616"/>
              <a:gd name="connsiteY3" fmla="*/ 3746500 h 3746500"/>
              <a:gd name="connsiteX4" fmla="*/ 217448 w 3590616"/>
              <a:gd name="connsiteY4" fmla="*/ 3746500 h 3746500"/>
              <a:gd name="connsiteX5" fmla="*/ 0 w 3590616"/>
              <a:gd name="connsiteY5" fmla="*/ 3529052 h 374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90616" h="3746500">
                <a:moveTo>
                  <a:pt x="0" y="0"/>
                </a:moveTo>
                <a:lnTo>
                  <a:pt x="3590616" y="0"/>
                </a:lnTo>
                <a:lnTo>
                  <a:pt x="3590616" y="3529052"/>
                </a:lnTo>
                <a:cubicBezTo>
                  <a:pt x="3590616" y="3649145"/>
                  <a:pt x="3493261" y="3746500"/>
                  <a:pt x="3373168" y="3746500"/>
                </a:cubicBezTo>
                <a:lnTo>
                  <a:pt x="217448" y="3746500"/>
                </a:lnTo>
                <a:cubicBezTo>
                  <a:pt x="97355" y="3746500"/>
                  <a:pt x="0" y="3649145"/>
                  <a:pt x="0" y="3529052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1">
            <a:extLst>
              <a:ext uri="{FF2B5EF4-FFF2-40B4-BE49-F238E27FC236}"/>
            </a:extLst>
          </p:cNvPr>
          <p:cNvSpPr/>
          <p:nvPr userDrawn="1"/>
        </p:nvSpPr>
        <p:spPr>
          <a:xfrm>
            <a:off x="5840413" y="0"/>
            <a:ext cx="6351587" cy="6858000"/>
          </a:xfrm>
          <a:custGeom>
            <a:avLst/>
            <a:gdLst>
              <a:gd name="connsiteX0" fmla="*/ 3902654 w 6351005"/>
              <a:gd name="connsiteY0" fmla="*/ 1004017 h 6858000"/>
              <a:gd name="connsiteX1" fmla="*/ 1951327 w 6351005"/>
              <a:gd name="connsiteY1" fmla="*/ 2955344 h 6858000"/>
              <a:gd name="connsiteX2" fmla="*/ 3902654 w 6351005"/>
              <a:gd name="connsiteY2" fmla="*/ 4906671 h 6858000"/>
              <a:gd name="connsiteX3" fmla="*/ 5853981 w 6351005"/>
              <a:gd name="connsiteY3" fmla="*/ 2955344 h 6858000"/>
              <a:gd name="connsiteX4" fmla="*/ 3902654 w 6351005"/>
              <a:gd name="connsiteY4" fmla="*/ 1004017 h 6858000"/>
              <a:gd name="connsiteX5" fmla="*/ 1358443 w 6351005"/>
              <a:gd name="connsiteY5" fmla="*/ 0 h 6858000"/>
              <a:gd name="connsiteX6" fmla="*/ 6351005 w 6351005"/>
              <a:gd name="connsiteY6" fmla="*/ 0 h 6858000"/>
              <a:gd name="connsiteX7" fmla="*/ 6351005 w 6351005"/>
              <a:gd name="connsiteY7" fmla="*/ 5992324 h 6858000"/>
              <a:gd name="connsiteX8" fmla="*/ 6084668 w 6351005"/>
              <a:gd name="connsiteY8" fmla="*/ 6191488 h 6858000"/>
              <a:gd name="connsiteX9" fmla="*/ 3902656 w 6351005"/>
              <a:gd name="connsiteY9" fmla="*/ 6858000 h 6858000"/>
              <a:gd name="connsiteX10" fmla="*/ 0 w 6351005"/>
              <a:gd name="connsiteY10" fmla="*/ 2955344 h 6858000"/>
              <a:gd name="connsiteX11" fmla="*/ 1143062 w 6351005"/>
              <a:gd name="connsiteY11" fmla="*/ 1957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51005" h="6858000">
                <a:moveTo>
                  <a:pt x="3902654" y="1004017"/>
                </a:moveTo>
                <a:cubicBezTo>
                  <a:pt x="2824967" y="1004017"/>
                  <a:pt x="1951327" y="1877657"/>
                  <a:pt x="1951327" y="2955344"/>
                </a:cubicBezTo>
                <a:cubicBezTo>
                  <a:pt x="1951327" y="4033031"/>
                  <a:pt x="2824967" y="4906671"/>
                  <a:pt x="3902654" y="4906671"/>
                </a:cubicBezTo>
                <a:cubicBezTo>
                  <a:pt x="4980341" y="4906671"/>
                  <a:pt x="5853981" y="4033031"/>
                  <a:pt x="5853981" y="2955344"/>
                </a:cubicBezTo>
                <a:cubicBezTo>
                  <a:pt x="5853981" y="1877657"/>
                  <a:pt x="4980341" y="1004017"/>
                  <a:pt x="3902654" y="1004017"/>
                </a:cubicBezTo>
                <a:close/>
                <a:moveTo>
                  <a:pt x="1358443" y="0"/>
                </a:moveTo>
                <a:lnTo>
                  <a:pt x="6351005" y="0"/>
                </a:lnTo>
                <a:lnTo>
                  <a:pt x="6351005" y="5992324"/>
                </a:lnTo>
                <a:lnTo>
                  <a:pt x="6084668" y="6191488"/>
                </a:lnTo>
                <a:cubicBezTo>
                  <a:pt x="5461800" y="6612289"/>
                  <a:pt x="4710922" y="6858000"/>
                  <a:pt x="3902656" y="6858000"/>
                </a:cubicBezTo>
                <a:cubicBezTo>
                  <a:pt x="1747280" y="6858000"/>
                  <a:pt x="0" y="5110721"/>
                  <a:pt x="0" y="2955344"/>
                </a:cubicBezTo>
                <a:cubicBezTo>
                  <a:pt x="0" y="1877657"/>
                  <a:pt x="436820" y="901992"/>
                  <a:pt x="1143062" y="19575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  <a:alpha val="43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71600" y="1797050"/>
            <a:ext cx="3263900" cy="3263900"/>
          </a:xfrm>
          <a:custGeom>
            <a:avLst/>
            <a:gdLst>
              <a:gd name="connsiteX0" fmla="*/ 543994 w 3263900"/>
              <a:gd name="connsiteY0" fmla="*/ 0 h 3263900"/>
              <a:gd name="connsiteX1" fmla="*/ 2719906 w 3263900"/>
              <a:gd name="connsiteY1" fmla="*/ 0 h 3263900"/>
              <a:gd name="connsiteX2" fmla="*/ 3263900 w 3263900"/>
              <a:gd name="connsiteY2" fmla="*/ 543994 h 3263900"/>
              <a:gd name="connsiteX3" fmla="*/ 3263900 w 3263900"/>
              <a:gd name="connsiteY3" fmla="*/ 2719906 h 3263900"/>
              <a:gd name="connsiteX4" fmla="*/ 2719906 w 3263900"/>
              <a:gd name="connsiteY4" fmla="*/ 3263900 h 3263900"/>
              <a:gd name="connsiteX5" fmla="*/ 543994 w 3263900"/>
              <a:gd name="connsiteY5" fmla="*/ 3263900 h 3263900"/>
              <a:gd name="connsiteX6" fmla="*/ 0 w 3263900"/>
              <a:gd name="connsiteY6" fmla="*/ 2719906 h 3263900"/>
              <a:gd name="connsiteX7" fmla="*/ 0 w 3263900"/>
              <a:gd name="connsiteY7" fmla="*/ 543994 h 3263900"/>
              <a:gd name="connsiteX8" fmla="*/ 543994 w 3263900"/>
              <a:gd name="connsiteY8" fmla="*/ 0 h 3263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3900" h="3263900">
                <a:moveTo>
                  <a:pt x="543994" y="0"/>
                </a:moveTo>
                <a:lnTo>
                  <a:pt x="2719906" y="0"/>
                </a:lnTo>
                <a:cubicBezTo>
                  <a:pt x="3020346" y="0"/>
                  <a:pt x="3263900" y="243554"/>
                  <a:pt x="3263900" y="543994"/>
                </a:cubicBezTo>
                <a:lnTo>
                  <a:pt x="3263900" y="2719906"/>
                </a:lnTo>
                <a:cubicBezTo>
                  <a:pt x="3263900" y="3020346"/>
                  <a:pt x="3020346" y="3263900"/>
                  <a:pt x="2719906" y="3263900"/>
                </a:cubicBezTo>
                <a:lnTo>
                  <a:pt x="543994" y="3263900"/>
                </a:lnTo>
                <a:cubicBezTo>
                  <a:pt x="243554" y="3263900"/>
                  <a:pt x="0" y="3020346"/>
                  <a:pt x="0" y="2719906"/>
                </a:cubicBezTo>
                <a:lnTo>
                  <a:pt x="0" y="543994"/>
                </a:lnTo>
                <a:cubicBezTo>
                  <a:pt x="0" y="243554"/>
                  <a:pt x="243554" y="0"/>
                  <a:pt x="543994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16173" y="759495"/>
            <a:ext cx="2740785" cy="4169230"/>
          </a:xfrm>
          <a:custGeom>
            <a:avLst/>
            <a:gdLst>
              <a:gd name="connsiteX0" fmla="*/ 132955 w 2740785"/>
              <a:gd name="connsiteY0" fmla="*/ 0 h 4169230"/>
              <a:gd name="connsiteX1" fmla="*/ 2607830 w 2740785"/>
              <a:gd name="connsiteY1" fmla="*/ 0 h 4169230"/>
              <a:gd name="connsiteX2" fmla="*/ 2740785 w 2740785"/>
              <a:gd name="connsiteY2" fmla="*/ 132955 h 4169230"/>
              <a:gd name="connsiteX3" fmla="*/ 2740785 w 2740785"/>
              <a:gd name="connsiteY3" fmla="*/ 4036275 h 4169230"/>
              <a:gd name="connsiteX4" fmla="*/ 2607830 w 2740785"/>
              <a:gd name="connsiteY4" fmla="*/ 4169230 h 4169230"/>
              <a:gd name="connsiteX5" fmla="*/ 132955 w 2740785"/>
              <a:gd name="connsiteY5" fmla="*/ 4169230 h 4169230"/>
              <a:gd name="connsiteX6" fmla="*/ 0 w 2740785"/>
              <a:gd name="connsiteY6" fmla="*/ 4036275 h 4169230"/>
              <a:gd name="connsiteX7" fmla="*/ 0 w 2740785"/>
              <a:gd name="connsiteY7" fmla="*/ 132955 h 4169230"/>
              <a:gd name="connsiteX8" fmla="*/ 132955 w 2740785"/>
              <a:gd name="connsiteY8" fmla="*/ 0 h 4169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40785" h="4169230">
                <a:moveTo>
                  <a:pt x="132955" y="0"/>
                </a:moveTo>
                <a:lnTo>
                  <a:pt x="2607830" y="0"/>
                </a:lnTo>
                <a:cubicBezTo>
                  <a:pt x="2681259" y="0"/>
                  <a:pt x="2740785" y="59526"/>
                  <a:pt x="2740785" y="132955"/>
                </a:cubicBezTo>
                <a:lnTo>
                  <a:pt x="2740785" y="4036275"/>
                </a:lnTo>
                <a:cubicBezTo>
                  <a:pt x="2740785" y="4109704"/>
                  <a:pt x="2681259" y="4169230"/>
                  <a:pt x="2607830" y="4169230"/>
                </a:cubicBezTo>
                <a:lnTo>
                  <a:pt x="132955" y="4169230"/>
                </a:lnTo>
                <a:cubicBezTo>
                  <a:pt x="59526" y="4169230"/>
                  <a:pt x="0" y="4109704"/>
                  <a:pt x="0" y="4036275"/>
                </a:cubicBezTo>
                <a:lnTo>
                  <a:pt x="0" y="132955"/>
                </a:lnTo>
                <a:cubicBezTo>
                  <a:pt x="0" y="59526"/>
                  <a:pt x="59526" y="0"/>
                  <a:pt x="132955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901776" y="759495"/>
            <a:ext cx="2740785" cy="4169230"/>
          </a:xfrm>
          <a:custGeom>
            <a:avLst/>
            <a:gdLst>
              <a:gd name="connsiteX0" fmla="*/ 132955 w 2740785"/>
              <a:gd name="connsiteY0" fmla="*/ 0 h 4169230"/>
              <a:gd name="connsiteX1" fmla="*/ 2607830 w 2740785"/>
              <a:gd name="connsiteY1" fmla="*/ 0 h 4169230"/>
              <a:gd name="connsiteX2" fmla="*/ 2740785 w 2740785"/>
              <a:gd name="connsiteY2" fmla="*/ 132955 h 4169230"/>
              <a:gd name="connsiteX3" fmla="*/ 2740785 w 2740785"/>
              <a:gd name="connsiteY3" fmla="*/ 4036275 h 4169230"/>
              <a:gd name="connsiteX4" fmla="*/ 2607830 w 2740785"/>
              <a:gd name="connsiteY4" fmla="*/ 4169230 h 4169230"/>
              <a:gd name="connsiteX5" fmla="*/ 132955 w 2740785"/>
              <a:gd name="connsiteY5" fmla="*/ 4169230 h 4169230"/>
              <a:gd name="connsiteX6" fmla="*/ 0 w 2740785"/>
              <a:gd name="connsiteY6" fmla="*/ 4036275 h 4169230"/>
              <a:gd name="connsiteX7" fmla="*/ 0 w 2740785"/>
              <a:gd name="connsiteY7" fmla="*/ 132955 h 4169230"/>
              <a:gd name="connsiteX8" fmla="*/ 132955 w 2740785"/>
              <a:gd name="connsiteY8" fmla="*/ 0 h 4169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40785" h="4169230">
                <a:moveTo>
                  <a:pt x="132955" y="0"/>
                </a:moveTo>
                <a:lnTo>
                  <a:pt x="2607830" y="0"/>
                </a:lnTo>
                <a:cubicBezTo>
                  <a:pt x="2681259" y="0"/>
                  <a:pt x="2740785" y="59526"/>
                  <a:pt x="2740785" y="132955"/>
                </a:cubicBezTo>
                <a:lnTo>
                  <a:pt x="2740785" y="4036275"/>
                </a:lnTo>
                <a:cubicBezTo>
                  <a:pt x="2740785" y="4109704"/>
                  <a:pt x="2681259" y="4169230"/>
                  <a:pt x="2607830" y="4169230"/>
                </a:cubicBezTo>
                <a:lnTo>
                  <a:pt x="132955" y="4169230"/>
                </a:lnTo>
                <a:cubicBezTo>
                  <a:pt x="59526" y="4169230"/>
                  <a:pt x="0" y="4109704"/>
                  <a:pt x="0" y="4036275"/>
                </a:cubicBezTo>
                <a:lnTo>
                  <a:pt x="0" y="132955"/>
                </a:lnTo>
                <a:cubicBezTo>
                  <a:pt x="0" y="59526"/>
                  <a:pt x="59526" y="0"/>
                  <a:pt x="132955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1648" y="3914321"/>
            <a:ext cx="4586441" cy="2943679"/>
          </a:xfrm>
          <a:custGeom>
            <a:avLst/>
            <a:gdLst>
              <a:gd name="connsiteX0" fmla="*/ 113243 w 4586441"/>
              <a:gd name="connsiteY0" fmla="*/ 0 h 2943679"/>
              <a:gd name="connsiteX1" fmla="*/ 4473198 w 4586441"/>
              <a:gd name="connsiteY1" fmla="*/ 0 h 2943679"/>
              <a:gd name="connsiteX2" fmla="*/ 4586441 w 4586441"/>
              <a:gd name="connsiteY2" fmla="*/ 113243 h 2943679"/>
              <a:gd name="connsiteX3" fmla="*/ 4586441 w 4586441"/>
              <a:gd name="connsiteY3" fmla="*/ 2943679 h 2943679"/>
              <a:gd name="connsiteX4" fmla="*/ 0 w 4586441"/>
              <a:gd name="connsiteY4" fmla="*/ 2943679 h 2943679"/>
              <a:gd name="connsiteX5" fmla="*/ 0 w 4586441"/>
              <a:gd name="connsiteY5" fmla="*/ 113243 h 2943679"/>
              <a:gd name="connsiteX6" fmla="*/ 113243 w 4586441"/>
              <a:gd name="connsiteY6" fmla="*/ 0 h 2943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86441" h="2943679">
                <a:moveTo>
                  <a:pt x="113243" y="0"/>
                </a:moveTo>
                <a:lnTo>
                  <a:pt x="4473198" y="0"/>
                </a:lnTo>
                <a:cubicBezTo>
                  <a:pt x="4535740" y="0"/>
                  <a:pt x="4586441" y="50701"/>
                  <a:pt x="4586441" y="113243"/>
                </a:cubicBezTo>
                <a:lnTo>
                  <a:pt x="4586441" y="2943679"/>
                </a:lnTo>
                <a:lnTo>
                  <a:pt x="0" y="2943679"/>
                </a:lnTo>
                <a:lnTo>
                  <a:pt x="0" y="113243"/>
                </a:lnTo>
                <a:cubicBezTo>
                  <a:pt x="0" y="50701"/>
                  <a:pt x="50701" y="0"/>
                  <a:pt x="113243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827098" y="0"/>
            <a:ext cx="2364903" cy="3429000"/>
          </a:xfrm>
          <a:custGeom>
            <a:avLst/>
            <a:gdLst>
              <a:gd name="connsiteX0" fmla="*/ 0 w 2364903"/>
              <a:gd name="connsiteY0" fmla="*/ 0 h 3429000"/>
              <a:gd name="connsiteX1" fmla="*/ 2364903 w 2364903"/>
              <a:gd name="connsiteY1" fmla="*/ 0 h 3429000"/>
              <a:gd name="connsiteX2" fmla="*/ 2364903 w 2364903"/>
              <a:gd name="connsiteY2" fmla="*/ 3429000 h 3429000"/>
              <a:gd name="connsiteX3" fmla="*/ 0 w 2364903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64903" h="3429000">
                <a:moveTo>
                  <a:pt x="0" y="0"/>
                </a:moveTo>
                <a:lnTo>
                  <a:pt x="2364903" y="0"/>
                </a:lnTo>
                <a:lnTo>
                  <a:pt x="2364903" y="3429000"/>
                </a:lnTo>
                <a:lnTo>
                  <a:pt x="0" y="3429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62195" y="0"/>
            <a:ext cx="2364903" cy="3429000"/>
          </a:xfrm>
          <a:custGeom>
            <a:avLst/>
            <a:gdLst>
              <a:gd name="connsiteX0" fmla="*/ 0 w 2364903"/>
              <a:gd name="connsiteY0" fmla="*/ 0 h 3429000"/>
              <a:gd name="connsiteX1" fmla="*/ 2364903 w 2364903"/>
              <a:gd name="connsiteY1" fmla="*/ 0 h 3429000"/>
              <a:gd name="connsiteX2" fmla="*/ 2364903 w 2364903"/>
              <a:gd name="connsiteY2" fmla="*/ 3429000 h 3429000"/>
              <a:gd name="connsiteX3" fmla="*/ 0 w 2364903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64903" h="3429000">
                <a:moveTo>
                  <a:pt x="0" y="0"/>
                </a:moveTo>
                <a:lnTo>
                  <a:pt x="2364903" y="0"/>
                </a:lnTo>
                <a:lnTo>
                  <a:pt x="2364903" y="3429000"/>
                </a:lnTo>
                <a:lnTo>
                  <a:pt x="0" y="3429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97293" y="0"/>
            <a:ext cx="2364903" cy="3429000"/>
          </a:xfrm>
          <a:custGeom>
            <a:avLst/>
            <a:gdLst>
              <a:gd name="connsiteX0" fmla="*/ 0 w 2364903"/>
              <a:gd name="connsiteY0" fmla="*/ 0 h 3429000"/>
              <a:gd name="connsiteX1" fmla="*/ 2364903 w 2364903"/>
              <a:gd name="connsiteY1" fmla="*/ 0 h 3429000"/>
              <a:gd name="connsiteX2" fmla="*/ 2364903 w 2364903"/>
              <a:gd name="connsiteY2" fmla="*/ 3429000 h 3429000"/>
              <a:gd name="connsiteX3" fmla="*/ 0 w 2364903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64903" h="3429000">
                <a:moveTo>
                  <a:pt x="0" y="0"/>
                </a:moveTo>
                <a:lnTo>
                  <a:pt x="2364903" y="0"/>
                </a:lnTo>
                <a:lnTo>
                  <a:pt x="2364903" y="3429000"/>
                </a:lnTo>
                <a:lnTo>
                  <a:pt x="0" y="3429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097292" cy="3429000"/>
          </a:xfrm>
          <a:custGeom>
            <a:avLst/>
            <a:gdLst>
              <a:gd name="connsiteX0" fmla="*/ 0 w 5097292"/>
              <a:gd name="connsiteY0" fmla="*/ 0 h 3429000"/>
              <a:gd name="connsiteX1" fmla="*/ 5097292 w 5097292"/>
              <a:gd name="connsiteY1" fmla="*/ 0 h 3429000"/>
              <a:gd name="connsiteX2" fmla="*/ 5097292 w 5097292"/>
              <a:gd name="connsiteY2" fmla="*/ 3429000 h 3429000"/>
              <a:gd name="connsiteX3" fmla="*/ 0 w 5097292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7292" h="3429000">
                <a:moveTo>
                  <a:pt x="0" y="0"/>
                </a:moveTo>
                <a:lnTo>
                  <a:pt x="5097292" y="0"/>
                </a:lnTo>
                <a:lnTo>
                  <a:pt x="5097292" y="3429000"/>
                </a:lnTo>
                <a:lnTo>
                  <a:pt x="0" y="342900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ustom Layou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0">
            <a:extLst>
              <a:ext uri="{FF2B5EF4-FFF2-40B4-BE49-F238E27FC236}"/>
            </a:extLst>
          </p:cNvPr>
          <p:cNvSpPr/>
          <p:nvPr userDrawn="1"/>
        </p:nvSpPr>
        <p:spPr>
          <a:xfrm>
            <a:off x="465138" y="504825"/>
            <a:ext cx="11261725" cy="5384800"/>
          </a:xfrm>
          <a:prstGeom prst="roundRect">
            <a:avLst>
              <a:gd name="adj" fmla="val 157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553468" y="1003161"/>
            <a:ext cx="2460513" cy="2741369"/>
          </a:xfrm>
          <a:custGeom>
            <a:avLst/>
            <a:gdLst>
              <a:gd name="connsiteX0" fmla="*/ 90276 w 2460513"/>
              <a:gd name="connsiteY0" fmla="*/ 0 h 2741369"/>
              <a:gd name="connsiteX1" fmla="*/ 2370237 w 2460513"/>
              <a:gd name="connsiteY1" fmla="*/ 0 h 2741369"/>
              <a:gd name="connsiteX2" fmla="*/ 2460513 w 2460513"/>
              <a:gd name="connsiteY2" fmla="*/ 90276 h 2741369"/>
              <a:gd name="connsiteX3" fmla="*/ 2460513 w 2460513"/>
              <a:gd name="connsiteY3" fmla="*/ 2651093 h 2741369"/>
              <a:gd name="connsiteX4" fmla="*/ 2370237 w 2460513"/>
              <a:gd name="connsiteY4" fmla="*/ 2741369 h 2741369"/>
              <a:gd name="connsiteX5" fmla="*/ 90276 w 2460513"/>
              <a:gd name="connsiteY5" fmla="*/ 2741369 h 2741369"/>
              <a:gd name="connsiteX6" fmla="*/ 0 w 2460513"/>
              <a:gd name="connsiteY6" fmla="*/ 2651093 h 2741369"/>
              <a:gd name="connsiteX7" fmla="*/ 0 w 2460513"/>
              <a:gd name="connsiteY7" fmla="*/ 90276 h 2741369"/>
              <a:gd name="connsiteX8" fmla="*/ 90276 w 2460513"/>
              <a:gd name="connsiteY8" fmla="*/ 0 h 2741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0513" h="2741369">
                <a:moveTo>
                  <a:pt x="90276" y="0"/>
                </a:moveTo>
                <a:lnTo>
                  <a:pt x="2370237" y="0"/>
                </a:lnTo>
                <a:cubicBezTo>
                  <a:pt x="2420095" y="0"/>
                  <a:pt x="2460513" y="40418"/>
                  <a:pt x="2460513" y="90276"/>
                </a:cubicBezTo>
                <a:lnTo>
                  <a:pt x="2460513" y="2651093"/>
                </a:lnTo>
                <a:cubicBezTo>
                  <a:pt x="2460513" y="2700951"/>
                  <a:pt x="2420095" y="2741369"/>
                  <a:pt x="2370237" y="2741369"/>
                </a:cubicBezTo>
                <a:lnTo>
                  <a:pt x="90276" y="2741369"/>
                </a:lnTo>
                <a:cubicBezTo>
                  <a:pt x="40418" y="2741369"/>
                  <a:pt x="0" y="2700951"/>
                  <a:pt x="0" y="2651093"/>
                </a:cubicBezTo>
                <a:lnTo>
                  <a:pt x="0" y="90276"/>
                </a:lnTo>
                <a:cubicBezTo>
                  <a:pt x="0" y="40418"/>
                  <a:pt x="40418" y="0"/>
                  <a:pt x="90276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8" name="Picture Placeholder 17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021" y="1003161"/>
            <a:ext cx="2460513" cy="2741369"/>
          </a:xfrm>
          <a:custGeom>
            <a:avLst/>
            <a:gdLst>
              <a:gd name="connsiteX0" fmla="*/ 90276 w 2460513"/>
              <a:gd name="connsiteY0" fmla="*/ 0 h 2741369"/>
              <a:gd name="connsiteX1" fmla="*/ 2370237 w 2460513"/>
              <a:gd name="connsiteY1" fmla="*/ 0 h 2741369"/>
              <a:gd name="connsiteX2" fmla="*/ 2460513 w 2460513"/>
              <a:gd name="connsiteY2" fmla="*/ 90276 h 2741369"/>
              <a:gd name="connsiteX3" fmla="*/ 2460513 w 2460513"/>
              <a:gd name="connsiteY3" fmla="*/ 2651093 h 2741369"/>
              <a:gd name="connsiteX4" fmla="*/ 2370237 w 2460513"/>
              <a:gd name="connsiteY4" fmla="*/ 2741369 h 2741369"/>
              <a:gd name="connsiteX5" fmla="*/ 90276 w 2460513"/>
              <a:gd name="connsiteY5" fmla="*/ 2741369 h 2741369"/>
              <a:gd name="connsiteX6" fmla="*/ 0 w 2460513"/>
              <a:gd name="connsiteY6" fmla="*/ 2651093 h 2741369"/>
              <a:gd name="connsiteX7" fmla="*/ 0 w 2460513"/>
              <a:gd name="connsiteY7" fmla="*/ 90276 h 2741369"/>
              <a:gd name="connsiteX8" fmla="*/ 90276 w 2460513"/>
              <a:gd name="connsiteY8" fmla="*/ 0 h 2741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0513" h="2741369">
                <a:moveTo>
                  <a:pt x="90276" y="0"/>
                </a:moveTo>
                <a:lnTo>
                  <a:pt x="2370237" y="0"/>
                </a:lnTo>
                <a:cubicBezTo>
                  <a:pt x="2420095" y="0"/>
                  <a:pt x="2460513" y="40418"/>
                  <a:pt x="2460513" y="90276"/>
                </a:cubicBezTo>
                <a:lnTo>
                  <a:pt x="2460513" y="2651093"/>
                </a:lnTo>
                <a:cubicBezTo>
                  <a:pt x="2460513" y="2700951"/>
                  <a:pt x="2420095" y="2741369"/>
                  <a:pt x="2370237" y="2741369"/>
                </a:cubicBezTo>
                <a:lnTo>
                  <a:pt x="90276" y="2741369"/>
                </a:lnTo>
                <a:cubicBezTo>
                  <a:pt x="40418" y="2741369"/>
                  <a:pt x="0" y="2700951"/>
                  <a:pt x="0" y="2651093"/>
                </a:cubicBezTo>
                <a:lnTo>
                  <a:pt x="0" y="90276"/>
                </a:lnTo>
                <a:cubicBezTo>
                  <a:pt x="0" y="40418"/>
                  <a:pt x="40418" y="0"/>
                  <a:pt x="90276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9" name="Picture Placeholder 1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02573" y="1003161"/>
            <a:ext cx="2460513" cy="2741369"/>
          </a:xfrm>
          <a:custGeom>
            <a:avLst/>
            <a:gdLst>
              <a:gd name="connsiteX0" fmla="*/ 90276 w 2460513"/>
              <a:gd name="connsiteY0" fmla="*/ 0 h 2741369"/>
              <a:gd name="connsiteX1" fmla="*/ 2370237 w 2460513"/>
              <a:gd name="connsiteY1" fmla="*/ 0 h 2741369"/>
              <a:gd name="connsiteX2" fmla="*/ 2460513 w 2460513"/>
              <a:gd name="connsiteY2" fmla="*/ 90276 h 2741369"/>
              <a:gd name="connsiteX3" fmla="*/ 2460513 w 2460513"/>
              <a:gd name="connsiteY3" fmla="*/ 2651093 h 2741369"/>
              <a:gd name="connsiteX4" fmla="*/ 2370237 w 2460513"/>
              <a:gd name="connsiteY4" fmla="*/ 2741369 h 2741369"/>
              <a:gd name="connsiteX5" fmla="*/ 90276 w 2460513"/>
              <a:gd name="connsiteY5" fmla="*/ 2741369 h 2741369"/>
              <a:gd name="connsiteX6" fmla="*/ 0 w 2460513"/>
              <a:gd name="connsiteY6" fmla="*/ 2651093 h 2741369"/>
              <a:gd name="connsiteX7" fmla="*/ 0 w 2460513"/>
              <a:gd name="connsiteY7" fmla="*/ 90276 h 2741369"/>
              <a:gd name="connsiteX8" fmla="*/ 90276 w 2460513"/>
              <a:gd name="connsiteY8" fmla="*/ 0 h 2741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0513" h="2741369">
                <a:moveTo>
                  <a:pt x="90276" y="0"/>
                </a:moveTo>
                <a:lnTo>
                  <a:pt x="2370237" y="0"/>
                </a:lnTo>
                <a:cubicBezTo>
                  <a:pt x="2420095" y="0"/>
                  <a:pt x="2460513" y="40418"/>
                  <a:pt x="2460513" y="90276"/>
                </a:cubicBezTo>
                <a:lnTo>
                  <a:pt x="2460513" y="2651093"/>
                </a:lnTo>
                <a:cubicBezTo>
                  <a:pt x="2460513" y="2700951"/>
                  <a:pt x="2420095" y="2741369"/>
                  <a:pt x="2370237" y="2741369"/>
                </a:cubicBezTo>
                <a:lnTo>
                  <a:pt x="90276" y="2741369"/>
                </a:lnTo>
                <a:cubicBezTo>
                  <a:pt x="40418" y="2741369"/>
                  <a:pt x="0" y="2700951"/>
                  <a:pt x="0" y="2651093"/>
                </a:cubicBezTo>
                <a:lnTo>
                  <a:pt x="0" y="90276"/>
                </a:lnTo>
                <a:cubicBezTo>
                  <a:pt x="0" y="40418"/>
                  <a:pt x="40418" y="0"/>
                  <a:pt x="90276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28915" y="1003160"/>
            <a:ext cx="2460513" cy="3948026"/>
          </a:xfrm>
          <a:custGeom>
            <a:avLst/>
            <a:gdLst>
              <a:gd name="connsiteX0" fmla="*/ 90276 w 2460513"/>
              <a:gd name="connsiteY0" fmla="*/ 0 h 3948026"/>
              <a:gd name="connsiteX1" fmla="*/ 2370237 w 2460513"/>
              <a:gd name="connsiteY1" fmla="*/ 0 h 3948026"/>
              <a:gd name="connsiteX2" fmla="*/ 2460513 w 2460513"/>
              <a:gd name="connsiteY2" fmla="*/ 90276 h 3948026"/>
              <a:gd name="connsiteX3" fmla="*/ 2460513 w 2460513"/>
              <a:gd name="connsiteY3" fmla="*/ 3857750 h 3948026"/>
              <a:gd name="connsiteX4" fmla="*/ 2370237 w 2460513"/>
              <a:gd name="connsiteY4" fmla="*/ 3948026 h 3948026"/>
              <a:gd name="connsiteX5" fmla="*/ 90276 w 2460513"/>
              <a:gd name="connsiteY5" fmla="*/ 3948026 h 3948026"/>
              <a:gd name="connsiteX6" fmla="*/ 0 w 2460513"/>
              <a:gd name="connsiteY6" fmla="*/ 3857750 h 3948026"/>
              <a:gd name="connsiteX7" fmla="*/ 0 w 2460513"/>
              <a:gd name="connsiteY7" fmla="*/ 90276 h 3948026"/>
              <a:gd name="connsiteX8" fmla="*/ 90276 w 2460513"/>
              <a:gd name="connsiteY8" fmla="*/ 0 h 394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0513" h="3948026">
                <a:moveTo>
                  <a:pt x="90276" y="0"/>
                </a:moveTo>
                <a:lnTo>
                  <a:pt x="2370237" y="0"/>
                </a:lnTo>
                <a:cubicBezTo>
                  <a:pt x="2420095" y="0"/>
                  <a:pt x="2460513" y="40418"/>
                  <a:pt x="2460513" y="90276"/>
                </a:cubicBezTo>
                <a:lnTo>
                  <a:pt x="2460513" y="3857750"/>
                </a:lnTo>
                <a:cubicBezTo>
                  <a:pt x="2460513" y="3907608"/>
                  <a:pt x="2420095" y="3948026"/>
                  <a:pt x="2370237" y="3948026"/>
                </a:cubicBezTo>
                <a:lnTo>
                  <a:pt x="90276" y="3948026"/>
                </a:lnTo>
                <a:cubicBezTo>
                  <a:pt x="40418" y="3948026"/>
                  <a:pt x="0" y="3907608"/>
                  <a:pt x="0" y="3857750"/>
                </a:cubicBezTo>
                <a:lnTo>
                  <a:pt x="0" y="90276"/>
                </a:lnTo>
                <a:cubicBezTo>
                  <a:pt x="0" y="40418"/>
                  <a:pt x="40418" y="0"/>
                  <a:pt x="90276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61301" y="3368382"/>
            <a:ext cx="4292516" cy="2709733"/>
          </a:xfrm>
          <a:custGeom>
            <a:avLst/>
            <a:gdLst>
              <a:gd name="connsiteX0" fmla="*/ 0 w 4292516"/>
              <a:gd name="connsiteY0" fmla="*/ 0 h 2709733"/>
              <a:gd name="connsiteX1" fmla="*/ 2260157 w 4292516"/>
              <a:gd name="connsiteY1" fmla="*/ 0 h 2709733"/>
              <a:gd name="connsiteX2" fmla="*/ 2260157 w 4292516"/>
              <a:gd name="connsiteY2" fmla="*/ 1066112 h 2709733"/>
              <a:gd name="connsiteX3" fmla="*/ 4292516 w 4292516"/>
              <a:gd name="connsiteY3" fmla="*/ 1066112 h 2709733"/>
              <a:gd name="connsiteX4" fmla="*/ 4292516 w 4292516"/>
              <a:gd name="connsiteY4" fmla="*/ 2709733 h 2709733"/>
              <a:gd name="connsiteX5" fmla="*/ 0 w 4292516"/>
              <a:gd name="connsiteY5" fmla="*/ 2709733 h 27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92516" h="2709733">
                <a:moveTo>
                  <a:pt x="0" y="0"/>
                </a:moveTo>
                <a:lnTo>
                  <a:pt x="2260157" y="0"/>
                </a:lnTo>
                <a:lnTo>
                  <a:pt x="2260157" y="1066112"/>
                </a:lnTo>
                <a:lnTo>
                  <a:pt x="4292516" y="1066112"/>
                </a:lnTo>
                <a:lnTo>
                  <a:pt x="4292516" y="2709733"/>
                </a:lnTo>
                <a:lnTo>
                  <a:pt x="0" y="2709733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442274" y="1711785"/>
            <a:ext cx="3988939" cy="2591875"/>
          </a:xfrm>
          <a:custGeom>
            <a:avLst/>
            <a:gdLst>
              <a:gd name="connsiteX0" fmla="*/ 0 w 3988939"/>
              <a:gd name="connsiteY0" fmla="*/ 0 h 2591875"/>
              <a:gd name="connsiteX1" fmla="*/ 3988939 w 3988939"/>
              <a:gd name="connsiteY1" fmla="*/ 0 h 2591875"/>
              <a:gd name="connsiteX2" fmla="*/ 3988939 w 3988939"/>
              <a:gd name="connsiteY2" fmla="*/ 2591875 h 2591875"/>
              <a:gd name="connsiteX3" fmla="*/ 0 w 3988939"/>
              <a:gd name="connsiteY3" fmla="*/ 2591875 h 259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88939" h="2591875">
                <a:moveTo>
                  <a:pt x="0" y="0"/>
                </a:moveTo>
                <a:lnTo>
                  <a:pt x="3988939" y="0"/>
                </a:lnTo>
                <a:lnTo>
                  <a:pt x="3988939" y="2591875"/>
                </a:lnTo>
                <a:lnTo>
                  <a:pt x="0" y="2591875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76598" y="0"/>
            <a:ext cx="3344861" cy="3233750"/>
          </a:xfrm>
          <a:custGeom>
            <a:avLst/>
            <a:gdLst>
              <a:gd name="connsiteX0" fmla="*/ 0 w 3344861"/>
              <a:gd name="connsiteY0" fmla="*/ 0 h 3233750"/>
              <a:gd name="connsiteX1" fmla="*/ 3344861 w 3344861"/>
              <a:gd name="connsiteY1" fmla="*/ 0 h 3233750"/>
              <a:gd name="connsiteX2" fmla="*/ 3344861 w 3344861"/>
              <a:gd name="connsiteY2" fmla="*/ 3233750 h 3233750"/>
              <a:gd name="connsiteX3" fmla="*/ 0 w 3344861"/>
              <a:gd name="connsiteY3" fmla="*/ 3233750 h 323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44861" h="3233750">
                <a:moveTo>
                  <a:pt x="0" y="0"/>
                </a:moveTo>
                <a:lnTo>
                  <a:pt x="3344861" y="0"/>
                </a:lnTo>
                <a:lnTo>
                  <a:pt x="3344861" y="3233750"/>
                </a:lnTo>
                <a:lnTo>
                  <a:pt x="0" y="323375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Custom Layout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6">
            <a:extLst>
              <a:ext uri="{FF2B5EF4-FFF2-40B4-BE49-F238E27FC236}"/>
            </a:extLst>
          </p:cNvPr>
          <p:cNvSpPr/>
          <p:nvPr userDrawn="1"/>
        </p:nvSpPr>
        <p:spPr>
          <a:xfrm>
            <a:off x="1404810" y="0"/>
            <a:ext cx="7805312" cy="6858000"/>
          </a:xfrm>
          <a:custGeom>
            <a:avLst/>
            <a:gdLst>
              <a:gd name="connsiteX0" fmla="*/ 1745420 w 3490842"/>
              <a:gd name="connsiteY0" fmla="*/ 449036 h 3067167"/>
              <a:gd name="connsiteX1" fmla="*/ 872710 w 3490842"/>
              <a:gd name="connsiteY1" fmla="*/ 1321746 h 3067167"/>
              <a:gd name="connsiteX2" fmla="*/ 1745420 w 3490842"/>
              <a:gd name="connsiteY2" fmla="*/ 2194456 h 3067167"/>
              <a:gd name="connsiteX3" fmla="*/ 2618130 w 3490842"/>
              <a:gd name="connsiteY3" fmla="*/ 1321746 h 3067167"/>
              <a:gd name="connsiteX4" fmla="*/ 1745420 w 3490842"/>
              <a:gd name="connsiteY4" fmla="*/ 449036 h 3067167"/>
              <a:gd name="connsiteX5" fmla="*/ 607549 w 3490842"/>
              <a:gd name="connsiteY5" fmla="*/ 0 h 3067167"/>
              <a:gd name="connsiteX6" fmla="*/ 2883294 w 3490842"/>
              <a:gd name="connsiteY6" fmla="*/ 0 h 3067167"/>
              <a:gd name="connsiteX7" fmla="*/ 2979620 w 3490842"/>
              <a:gd name="connsiteY7" fmla="*/ 87547 h 3067167"/>
              <a:gd name="connsiteX8" fmla="*/ 3490842 w 3490842"/>
              <a:gd name="connsiteY8" fmla="*/ 1321746 h 3067167"/>
              <a:gd name="connsiteX9" fmla="*/ 1745421 w 3490842"/>
              <a:gd name="connsiteY9" fmla="*/ 3067167 h 3067167"/>
              <a:gd name="connsiteX10" fmla="*/ 0 w 3490842"/>
              <a:gd name="connsiteY10" fmla="*/ 1321746 h 3067167"/>
              <a:gd name="connsiteX11" fmla="*/ 511222 w 3490842"/>
              <a:gd name="connsiteY11" fmla="*/ 87547 h 3067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90842" h="3067167">
                <a:moveTo>
                  <a:pt x="1745420" y="449036"/>
                </a:moveTo>
                <a:cubicBezTo>
                  <a:pt x="1263436" y="449036"/>
                  <a:pt x="872710" y="839762"/>
                  <a:pt x="872710" y="1321746"/>
                </a:cubicBezTo>
                <a:cubicBezTo>
                  <a:pt x="872710" y="1803730"/>
                  <a:pt x="1263436" y="2194456"/>
                  <a:pt x="1745420" y="2194456"/>
                </a:cubicBezTo>
                <a:cubicBezTo>
                  <a:pt x="2227404" y="2194456"/>
                  <a:pt x="2618130" y="1803730"/>
                  <a:pt x="2618130" y="1321746"/>
                </a:cubicBezTo>
                <a:cubicBezTo>
                  <a:pt x="2618130" y="839762"/>
                  <a:pt x="2227404" y="449036"/>
                  <a:pt x="1745420" y="449036"/>
                </a:cubicBezTo>
                <a:close/>
                <a:moveTo>
                  <a:pt x="607549" y="0"/>
                </a:moveTo>
                <a:lnTo>
                  <a:pt x="2883294" y="0"/>
                </a:lnTo>
                <a:lnTo>
                  <a:pt x="2979620" y="87547"/>
                </a:lnTo>
                <a:cubicBezTo>
                  <a:pt x="3295479" y="403406"/>
                  <a:pt x="3490842" y="839762"/>
                  <a:pt x="3490842" y="1321746"/>
                </a:cubicBezTo>
                <a:cubicBezTo>
                  <a:pt x="3490842" y="2285715"/>
                  <a:pt x="2709390" y="3067167"/>
                  <a:pt x="1745421" y="3067167"/>
                </a:cubicBezTo>
                <a:cubicBezTo>
                  <a:pt x="781452" y="3067167"/>
                  <a:pt x="0" y="2285715"/>
                  <a:pt x="0" y="1321746"/>
                </a:cubicBezTo>
                <a:cubicBezTo>
                  <a:pt x="0" y="839762"/>
                  <a:pt x="195363" y="403406"/>
                  <a:pt x="511222" y="87547"/>
                </a:cubicBezTo>
                <a:close/>
              </a:path>
            </a:pathLst>
          </a:custGeom>
          <a:gradFill>
            <a:gsLst>
              <a:gs pos="22000">
                <a:schemeClr val="bg1">
                  <a:alpha val="3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4632" y="969740"/>
            <a:ext cx="3152906" cy="5888261"/>
          </a:xfrm>
          <a:custGeom>
            <a:avLst/>
            <a:gdLst>
              <a:gd name="connsiteX0" fmla="*/ 0 w 3152906"/>
              <a:gd name="connsiteY0" fmla="*/ 0 h 5888261"/>
              <a:gd name="connsiteX1" fmla="*/ 3152906 w 3152906"/>
              <a:gd name="connsiteY1" fmla="*/ 0 h 5888261"/>
              <a:gd name="connsiteX2" fmla="*/ 3152906 w 3152906"/>
              <a:gd name="connsiteY2" fmla="*/ 5888261 h 5888261"/>
              <a:gd name="connsiteX3" fmla="*/ 0 w 3152906"/>
              <a:gd name="connsiteY3" fmla="*/ 5888261 h 5888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52906" h="5888261">
                <a:moveTo>
                  <a:pt x="0" y="0"/>
                </a:moveTo>
                <a:lnTo>
                  <a:pt x="3152906" y="0"/>
                </a:lnTo>
                <a:lnTo>
                  <a:pt x="3152906" y="5888261"/>
                </a:lnTo>
                <a:lnTo>
                  <a:pt x="0" y="5888261"/>
                </a:lnTo>
                <a:close/>
              </a:path>
            </a:pathLst>
          </a:custGeom>
          <a:noFill/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1">
            <a:extLst>
              <a:ext uri="{FF2B5EF4-FFF2-40B4-BE49-F238E27FC236}"/>
            </a:extLst>
          </p:cNvPr>
          <p:cNvSpPr/>
          <p:nvPr userDrawn="1"/>
        </p:nvSpPr>
        <p:spPr>
          <a:xfrm rot="10800000" flipH="1">
            <a:off x="0" y="5175250"/>
            <a:ext cx="12192000" cy="1682750"/>
          </a:xfrm>
          <a:custGeom>
            <a:avLst/>
            <a:gdLst>
              <a:gd name="connsiteX0" fmla="*/ 12192000 w 12192000"/>
              <a:gd name="connsiteY0" fmla="*/ 0 h 1682657"/>
              <a:gd name="connsiteX1" fmla="*/ 0 w 12192000"/>
              <a:gd name="connsiteY1" fmla="*/ 0 h 1682657"/>
              <a:gd name="connsiteX2" fmla="*/ 0 w 12192000"/>
              <a:gd name="connsiteY2" fmla="*/ 153762 h 1682657"/>
              <a:gd name="connsiteX3" fmla="*/ 63573 w 12192000"/>
              <a:gd name="connsiteY3" fmla="*/ 238763 h 1682657"/>
              <a:gd name="connsiteX4" fmla="*/ 1179181 w 12192000"/>
              <a:gd name="connsiteY4" fmla="*/ 765061 h 1682657"/>
              <a:gd name="connsiteX5" fmla="*/ 11212078 w 12192000"/>
              <a:gd name="connsiteY5" fmla="*/ 765061 h 1682657"/>
              <a:gd name="connsiteX6" fmla="*/ 11867526 w 12192000"/>
              <a:gd name="connsiteY6" fmla="*/ 1014261 h 1682657"/>
              <a:gd name="connsiteX7" fmla="*/ 12191156 w 12192000"/>
              <a:gd name="connsiteY7" fmla="*/ 1677690 h 1682657"/>
              <a:gd name="connsiteX8" fmla="*/ 12192000 w 12192000"/>
              <a:gd name="connsiteY8" fmla="*/ 1682657 h 1682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682657">
                <a:moveTo>
                  <a:pt x="12192000" y="0"/>
                </a:moveTo>
                <a:lnTo>
                  <a:pt x="0" y="0"/>
                </a:lnTo>
                <a:lnTo>
                  <a:pt x="0" y="153762"/>
                </a:lnTo>
                <a:lnTo>
                  <a:pt x="63573" y="238763"/>
                </a:lnTo>
                <a:cubicBezTo>
                  <a:pt x="328822" y="560137"/>
                  <a:pt x="730183" y="765061"/>
                  <a:pt x="1179181" y="765061"/>
                </a:cubicBezTo>
                <a:lnTo>
                  <a:pt x="11212078" y="765061"/>
                </a:lnTo>
                <a:cubicBezTo>
                  <a:pt x="11212078" y="765061"/>
                  <a:pt x="11554728" y="732612"/>
                  <a:pt x="11867526" y="1014261"/>
                </a:cubicBezTo>
                <a:cubicBezTo>
                  <a:pt x="12106017" y="1228418"/>
                  <a:pt x="12182524" y="1628515"/>
                  <a:pt x="12191156" y="1677690"/>
                </a:cubicBezTo>
                <a:lnTo>
                  <a:pt x="12192000" y="1682657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9525" cap="flat">
            <a:noFill/>
            <a:prstDash val="solid"/>
            <a:miter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44612" y="4106165"/>
            <a:ext cx="845002" cy="844998"/>
          </a:xfrm>
          <a:custGeom>
            <a:avLst/>
            <a:gdLst>
              <a:gd name="connsiteX0" fmla="*/ 422501 w 845002"/>
              <a:gd name="connsiteY0" fmla="*/ 0 h 844998"/>
              <a:gd name="connsiteX1" fmla="*/ 845002 w 845002"/>
              <a:gd name="connsiteY1" fmla="*/ 422499 h 844998"/>
              <a:gd name="connsiteX2" fmla="*/ 422501 w 845002"/>
              <a:gd name="connsiteY2" fmla="*/ 844998 h 844998"/>
              <a:gd name="connsiteX3" fmla="*/ 0 w 845002"/>
              <a:gd name="connsiteY3" fmla="*/ 422499 h 844998"/>
              <a:gd name="connsiteX4" fmla="*/ 422501 w 845002"/>
              <a:gd name="connsiteY4" fmla="*/ 0 h 84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002" h="844998">
                <a:moveTo>
                  <a:pt x="422501" y="0"/>
                </a:moveTo>
                <a:cubicBezTo>
                  <a:pt x="655842" y="0"/>
                  <a:pt x="845002" y="189159"/>
                  <a:pt x="845002" y="422499"/>
                </a:cubicBezTo>
                <a:cubicBezTo>
                  <a:pt x="845002" y="655839"/>
                  <a:pt x="655842" y="844998"/>
                  <a:pt x="422501" y="844998"/>
                </a:cubicBezTo>
                <a:cubicBezTo>
                  <a:pt x="189160" y="844998"/>
                  <a:pt x="0" y="655839"/>
                  <a:pt x="0" y="422499"/>
                </a:cubicBezTo>
                <a:cubicBezTo>
                  <a:pt x="0" y="189159"/>
                  <a:pt x="189160" y="0"/>
                  <a:pt x="422501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1" name="Picture Placeholder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916737" y="4106165"/>
            <a:ext cx="845002" cy="844998"/>
          </a:xfrm>
          <a:custGeom>
            <a:avLst/>
            <a:gdLst>
              <a:gd name="connsiteX0" fmla="*/ 422501 w 845002"/>
              <a:gd name="connsiteY0" fmla="*/ 0 h 844998"/>
              <a:gd name="connsiteX1" fmla="*/ 845002 w 845002"/>
              <a:gd name="connsiteY1" fmla="*/ 422499 h 844998"/>
              <a:gd name="connsiteX2" fmla="*/ 422501 w 845002"/>
              <a:gd name="connsiteY2" fmla="*/ 844998 h 844998"/>
              <a:gd name="connsiteX3" fmla="*/ 0 w 845002"/>
              <a:gd name="connsiteY3" fmla="*/ 422499 h 844998"/>
              <a:gd name="connsiteX4" fmla="*/ 422501 w 845002"/>
              <a:gd name="connsiteY4" fmla="*/ 0 h 84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5002" h="844998">
                <a:moveTo>
                  <a:pt x="422501" y="0"/>
                </a:moveTo>
                <a:cubicBezTo>
                  <a:pt x="655842" y="0"/>
                  <a:pt x="845002" y="189159"/>
                  <a:pt x="845002" y="422499"/>
                </a:cubicBezTo>
                <a:cubicBezTo>
                  <a:pt x="845002" y="655839"/>
                  <a:pt x="655842" y="844998"/>
                  <a:pt x="422501" y="844998"/>
                </a:cubicBezTo>
                <a:cubicBezTo>
                  <a:pt x="189160" y="844998"/>
                  <a:pt x="0" y="655839"/>
                  <a:pt x="0" y="422499"/>
                </a:cubicBezTo>
                <a:cubicBezTo>
                  <a:pt x="0" y="189159"/>
                  <a:pt x="189160" y="0"/>
                  <a:pt x="422501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/>
          </p:cNvGrpSpPr>
          <p:nvPr userDrawn="1"/>
        </p:nvGrpSpPr>
        <p:grpSpPr bwMode="auto">
          <a:xfrm>
            <a:off x="1366838" y="5208588"/>
            <a:ext cx="9458325" cy="1028700"/>
            <a:chOff x="1366899" y="5208195"/>
            <a:chExt cx="9458202" cy="1029029"/>
          </a:xfrm>
        </p:grpSpPr>
        <p:sp>
          <p:nvSpPr>
            <p:cNvPr id="6" name="Rectangle: Rounded Corners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366899" y="5208195"/>
              <a:ext cx="9458202" cy="1029029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7" name="Rectangle: Top Corners Rounded 6">
              <a:extLst>
                <a:ext uri="{FF2B5EF4-FFF2-40B4-BE49-F238E27FC236}"/>
              </a:extLst>
            </p:cNvPr>
            <p:cNvSpPr/>
            <p:nvPr/>
          </p:nvSpPr>
          <p:spPr>
            <a:xfrm rot="5400000">
              <a:off x="8173839" y="3585962"/>
              <a:ext cx="1029029" cy="4273494"/>
            </a:xfrm>
            <a:prstGeom prst="round2Same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17" name="Picture Placeholder 1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878331" y="2341835"/>
            <a:ext cx="3394710" cy="2009734"/>
          </a:xfrm>
          <a:custGeom>
            <a:avLst/>
            <a:gdLst>
              <a:gd name="connsiteX0" fmla="*/ 0 w 3394710"/>
              <a:gd name="connsiteY0" fmla="*/ 0 h 2009734"/>
              <a:gd name="connsiteX1" fmla="*/ 3394710 w 3394710"/>
              <a:gd name="connsiteY1" fmla="*/ 0 h 2009734"/>
              <a:gd name="connsiteX2" fmla="*/ 3394710 w 3394710"/>
              <a:gd name="connsiteY2" fmla="*/ 2009734 h 2009734"/>
              <a:gd name="connsiteX3" fmla="*/ 0 w 3394710"/>
              <a:gd name="connsiteY3" fmla="*/ 2009734 h 2009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4710" h="2009734">
                <a:moveTo>
                  <a:pt x="0" y="0"/>
                </a:moveTo>
                <a:lnTo>
                  <a:pt x="3394710" y="0"/>
                </a:lnTo>
                <a:lnTo>
                  <a:pt x="3394710" y="2009734"/>
                </a:lnTo>
                <a:lnTo>
                  <a:pt x="0" y="2009734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918959" y="2341835"/>
            <a:ext cx="3394710" cy="2009734"/>
          </a:xfrm>
          <a:custGeom>
            <a:avLst/>
            <a:gdLst>
              <a:gd name="connsiteX0" fmla="*/ 0 w 3394710"/>
              <a:gd name="connsiteY0" fmla="*/ 0 h 2009734"/>
              <a:gd name="connsiteX1" fmla="*/ 3394710 w 3394710"/>
              <a:gd name="connsiteY1" fmla="*/ 0 h 2009734"/>
              <a:gd name="connsiteX2" fmla="*/ 3394710 w 3394710"/>
              <a:gd name="connsiteY2" fmla="*/ 2009734 h 2009734"/>
              <a:gd name="connsiteX3" fmla="*/ 0 w 3394710"/>
              <a:gd name="connsiteY3" fmla="*/ 2009734 h 2009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4710" h="2009734">
                <a:moveTo>
                  <a:pt x="0" y="0"/>
                </a:moveTo>
                <a:lnTo>
                  <a:pt x="3394710" y="0"/>
                </a:lnTo>
                <a:lnTo>
                  <a:pt x="3394710" y="2009734"/>
                </a:lnTo>
                <a:lnTo>
                  <a:pt x="0" y="2009734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905251" y="1936029"/>
            <a:ext cx="4352925" cy="2708662"/>
          </a:xfrm>
          <a:custGeom>
            <a:avLst/>
            <a:gdLst>
              <a:gd name="connsiteX0" fmla="*/ 0 w 4352925"/>
              <a:gd name="connsiteY0" fmla="*/ 0 h 2708662"/>
              <a:gd name="connsiteX1" fmla="*/ 4352925 w 4352925"/>
              <a:gd name="connsiteY1" fmla="*/ 0 h 2708662"/>
              <a:gd name="connsiteX2" fmla="*/ 4352925 w 4352925"/>
              <a:gd name="connsiteY2" fmla="*/ 2708662 h 2708662"/>
              <a:gd name="connsiteX3" fmla="*/ 0 w 4352925"/>
              <a:gd name="connsiteY3" fmla="*/ 2708662 h 2708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52925" h="2708662">
                <a:moveTo>
                  <a:pt x="0" y="0"/>
                </a:moveTo>
                <a:lnTo>
                  <a:pt x="4352925" y="0"/>
                </a:lnTo>
                <a:lnTo>
                  <a:pt x="4352925" y="2708662"/>
                </a:lnTo>
                <a:lnTo>
                  <a:pt x="0" y="2708662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6">
            <a:extLst>
              <a:ext uri="{FF2B5EF4-FFF2-40B4-BE49-F238E27FC236}"/>
            </a:extLst>
          </p:cNvPr>
          <p:cNvSpPr/>
          <p:nvPr userDrawn="1"/>
        </p:nvSpPr>
        <p:spPr>
          <a:xfrm rot="5400000">
            <a:off x="1206500" y="-511175"/>
            <a:ext cx="5754688" cy="6777038"/>
          </a:xfrm>
          <a:custGeom>
            <a:avLst/>
            <a:gdLst>
              <a:gd name="connsiteX0" fmla="*/ 0 w 5754339"/>
              <a:gd name="connsiteY0" fmla="*/ 6777098 h 6777098"/>
              <a:gd name="connsiteX1" fmla="*/ 0 w 5754339"/>
              <a:gd name="connsiteY1" fmla="*/ 0 h 6777098"/>
              <a:gd name="connsiteX2" fmla="*/ 4601265 w 5754339"/>
              <a:gd name="connsiteY2" fmla="*/ 334969 h 6777098"/>
              <a:gd name="connsiteX3" fmla="*/ 5034101 w 5754339"/>
              <a:gd name="connsiteY3" fmla="*/ 739487 h 6777098"/>
              <a:gd name="connsiteX4" fmla="*/ 5750097 w 5754339"/>
              <a:gd name="connsiteY4" fmla="*/ 5921366 h 6777098"/>
              <a:gd name="connsiteX5" fmla="*/ 5309174 w 5754339"/>
              <a:gd name="connsiteY5" fmla="*/ 6455330 h 6777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54339" h="6777098">
                <a:moveTo>
                  <a:pt x="0" y="6777098"/>
                </a:moveTo>
                <a:lnTo>
                  <a:pt x="0" y="0"/>
                </a:lnTo>
                <a:lnTo>
                  <a:pt x="4601265" y="334969"/>
                </a:lnTo>
                <a:cubicBezTo>
                  <a:pt x="4823752" y="351150"/>
                  <a:pt x="5005783" y="521048"/>
                  <a:pt x="5034101" y="739487"/>
                </a:cubicBezTo>
                <a:lnTo>
                  <a:pt x="5750097" y="5921366"/>
                </a:lnTo>
                <a:cubicBezTo>
                  <a:pt x="5786506" y="6192395"/>
                  <a:pt x="5584246" y="6439149"/>
                  <a:pt x="5309174" y="6455330"/>
                </a:cubicBezTo>
                <a:close/>
              </a:path>
            </a:pathLst>
          </a:custGeom>
          <a:gradFill flip="none" rotWithShape="0">
            <a:gsLst>
              <a:gs pos="100000">
                <a:schemeClr val="accent1"/>
              </a:gs>
              <a:gs pos="0">
                <a:schemeClr val="accent2"/>
              </a:gs>
            </a:gsLst>
            <a:lin ang="2700000" scaled="1"/>
            <a:tileRect/>
          </a:gradFill>
          <a:ln w="9525" cap="flat">
            <a:noFill/>
            <a:prstDash val="solid"/>
            <a:miter/>
          </a:ln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  <a:cs typeface="+mn-cs"/>
            </a:endParaRPr>
          </a:p>
        </p:txBody>
      </p:sp>
      <p:sp>
        <p:nvSpPr>
          <p:cNvPr id="5" name="Freeform: Shape 1">
            <a:extLst>
              <a:ext uri="{FF2B5EF4-FFF2-40B4-BE49-F238E27FC236}"/>
            </a:extLst>
          </p:cNvPr>
          <p:cNvSpPr/>
          <p:nvPr userDrawn="1"/>
        </p:nvSpPr>
        <p:spPr>
          <a:xfrm>
            <a:off x="2560638" y="0"/>
            <a:ext cx="4492625" cy="3948113"/>
          </a:xfrm>
          <a:custGeom>
            <a:avLst/>
            <a:gdLst>
              <a:gd name="connsiteX0" fmla="*/ 1745420 w 3490842"/>
              <a:gd name="connsiteY0" fmla="*/ 449036 h 3067167"/>
              <a:gd name="connsiteX1" fmla="*/ 872710 w 3490842"/>
              <a:gd name="connsiteY1" fmla="*/ 1321746 h 3067167"/>
              <a:gd name="connsiteX2" fmla="*/ 1745420 w 3490842"/>
              <a:gd name="connsiteY2" fmla="*/ 2194456 h 3067167"/>
              <a:gd name="connsiteX3" fmla="*/ 2618130 w 3490842"/>
              <a:gd name="connsiteY3" fmla="*/ 1321746 h 3067167"/>
              <a:gd name="connsiteX4" fmla="*/ 1745420 w 3490842"/>
              <a:gd name="connsiteY4" fmla="*/ 449036 h 3067167"/>
              <a:gd name="connsiteX5" fmla="*/ 607549 w 3490842"/>
              <a:gd name="connsiteY5" fmla="*/ 0 h 3067167"/>
              <a:gd name="connsiteX6" fmla="*/ 2883294 w 3490842"/>
              <a:gd name="connsiteY6" fmla="*/ 0 h 3067167"/>
              <a:gd name="connsiteX7" fmla="*/ 2979620 w 3490842"/>
              <a:gd name="connsiteY7" fmla="*/ 87547 h 3067167"/>
              <a:gd name="connsiteX8" fmla="*/ 3490842 w 3490842"/>
              <a:gd name="connsiteY8" fmla="*/ 1321746 h 3067167"/>
              <a:gd name="connsiteX9" fmla="*/ 1745421 w 3490842"/>
              <a:gd name="connsiteY9" fmla="*/ 3067167 h 3067167"/>
              <a:gd name="connsiteX10" fmla="*/ 0 w 3490842"/>
              <a:gd name="connsiteY10" fmla="*/ 1321746 h 3067167"/>
              <a:gd name="connsiteX11" fmla="*/ 511222 w 3490842"/>
              <a:gd name="connsiteY11" fmla="*/ 87547 h 3067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90842" h="3067167">
                <a:moveTo>
                  <a:pt x="1745420" y="449036"/>
                </a:moveTo>
                <a:cubicBezTo>
                  <a:pt x="1263436" y="449036"/>
                  <a:pt x="872710" y="839762"/>
                  <a:pt x="872710" y="1321746"/>
                </a:cubicBezTo>
                <a:cubicBezTo>
                  <a:pt x="872710" y="1803730"/>
                  <a:pt x="1263436" y="2194456"/>
                  <a:pt x="1745420" y="2194456"/>
                </a:cubicBezTo>
                <a:cubicBezTo>
                  <a:pt x="2227404" y="2194456"/>
                  <a:pt x="2618130" y="1803730"/>
                  <a:pt x="2618130" y="1321746"/>
                </a:cubicBezTo>
                <a:cubicBezTo>
                  <a:pt x="2618130" y="839762"/>
                  <a:pt x="2227404" y="449036"/>
                  <a:pt x="1745420" y="449036"/>
                </a:cubicBezTo>
                <a:close/>
                <a:moveTo>
                  <a:pt x="607549" y="0"/>
                </a:moveTo>
                <a:lnTo>
                  <a:pt x="2883294" y="0"/>
                </a:lnTo>
                <a:lnTo>
                  <a:pt x="2979620" y="87547"/>
                </a:lnTo>
                <a:cubicBezTo>
                  <a:pt x="3295479" y="403406"/>
                  <a:pt x="3490842" y="839762"/>
                  <a:pt x="3490842" y="1321746"/>
                </a:cubicBezTo>
                <a:cubicBezTo>
                  <a:pt x="3490842" y="2285715"/>
                  <a:pt x="2709390" y="3067167"/>
                  <a:pt x="1745421" y="3067167"/>
                </a:cubicBezTo>
                <a:cubicBezTo>
                  <a:pt x="781452" y="3067167"/>
                  <a:pt x="0" y="2285715"/>
                  <a:pt x="0" y="1321746"/>
                </a:cubicBezTo>
                <a:cubicBezTo>
                  <a:pt x="0" y="839762"/>
                  <a:pt x="195363" y="403406"/>
                  <a:pt x="511222" y="87547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14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13" name="Picture Placeholder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457042" y="1681164"/>
            <a:ext cx="2081871" cy="4314824"/>
          </a:xfrm>
          <a:custGeom>
            <a:avLst/>
            <a:gdLst>
              <a:gd name="connsiteX0" fmla="*/ 206709 w 2081871"/>
              <a:gd name="connsiteY0" fmla="*/ 0 h 4314824"/>
              <a:gd name="connsiteX1" fmla="*/ 1875162 w 2081871"/>
              <a:gd name="connsiteY1" fmla="*/ 0 h 4314824"/>
              <a:gd name="connsiteX2" fmla="*/ 2081871 w 2081871"/>
              <a:gd name="connsiteY2" fmla="*/ 206709 h 4314824"/>
              <a:gd name="connsiteX3" fmla="*/ 2081871 w 2081871"/>
              <a:gd name="connsiteY3" fmla="*/ 4108115 h 4314824"/>
              <a:gd name="connsiteX4" fmla="*/ 1875162 w 2081871"/>
              <a:gd name="connsiteY4" fmla="*/ 4314824 h 4314824"/>
              <a:gd name="connsiteX5" fmla="*/ 206709 w 2081871"/>
              <a:gd name="connsiteY5" fmla="*/ 4314824 h 4314824"/>
              <a:gd name="connsiteX6" fmla="*/ 0 w 2081871"/>
              <a:gd name="connsiteY6" fmla="*/ 4108115 h 4314824"/>
              <a:gd name="connsiteX7" fmla="*/ 0 w 2081871"/>
              <a:gd name="connsiteY7" fmla="*/ 206709 h 4314824"/>
              <a:gd name="connsiteX8" fmla="*/ 206709 w 2081871"/>
              <a:gd name="connsiteY8" fmla="*/ 0 h 4314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1871" h="4314824">
                <a:moveTo>
                  <a:pt x="206709" y="0"/>
                </a:moveTo>
                <a:lnTo>
                  <a:pt x="1875162" y="0"/>
                </a:lnTo>
                <a:cubicBezTo>
                  <a:pt x="1989324" y="0"/>
                  <a:pt x="2081871" y="92547"/>
                  <a:pt x="2081871" y="206709"/>
                </a:cubicBezTo>
                <a:lnTo>
                  <a:pt x="2081871" y="4108115"/>
                </a:lnTo>
                <a:cubicBezTo>
                  <a:pt x="2081871" y="4222277"/>
                  <a:pt x="1989324" y="4314824"/>
                  <a:pt x="1875162" y="4314824"/>
                </a:cubicBezTo>
                <a:lnTo>
                  <a:pt x="206709" y="4314824"/>
                </a:lnTo>
                <a:cubicBezTo>
                  <a:pt x="92547" y="4314824"/>
                  <a:pt x="0" y="4222277"/>
                  <a:pt x="0" y="4108115"/>
                </a:cubicBezTo>
                <a:lnTo>
                  <a:pt x="0" y="206709"/>
                </a:lnTo>
                <a:cubicBezTo>
                  <a:pt x="0" y="92547"/>
                  <a:pt x="92547" y="0"/>
                  <a:pt x="206709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870537" y="830840"/>
            <a:ext cx="2081871" cy="4314824"/>
          </a:xfrm>
          <a:custGeom>
            <a:avLst/>
            <a:gdLst>
              <a:gd name="connsiteX0" fmla="*/ 206709 w 2081871"/>
              <a:gd name="connsiteY0" fmla="*/ 0 h 4314824"/>
              <a:gd name="connsiteX1" fmla="*/ 1875162 w 2081871"/>
              <a:gd name="connsiteY1" fmla="*/ 0 h 4314824"/>
              <a:gd name="connsiteX2" fmla="*/ 2081871 w 2081871"/>
              <a:gd name="connsiteY2" fmla="*/ 206709 h 4314824"/>
              <a:gd name="connsiteX3" fmla="*/ 2081871 w 2081871"/>
              <a:gd name="connsiteY3" fmla="*/ 4108115 h 4314824"/>
              <a:gd name="connsiteX4" fmla="*/ 1875162 w 2081871"/>
              <a:gd name="connsiteY4" fmla="*/ 4314824 h 4314824"/>
              <a:gd name="connsiteX5" fmla="*/ 206709 w 2081871"/>
              <a:gd name="connsiteY5" fmla="*/ 4314824 h 4314824"/>
              <a:gd name="connsiteX6" fmla="*/ 0 w 2081871"/>
              <a:gd name="connsiteY6" fmla="*/ 4108115 h 4314824"/>
              <a:gd name="connsiteX7" fmla="*/ 0 w 2081871"/>
              <a:gd name="connsiteY7" fmla="*/ 206709 h 4314824"/>
              <a:gd name="connsiteX8" fmla="*/ 206709 w 2081871"/>
              <a:gd name="connsiteY8" fmla="*/ 0 h 4314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1871" h="4314824">
                <a:moveTo>
                  <a:pt x="206709" y="0"/>
                </a:moveTo>
                <a:lnTo>
                  <a:pt x="1875162" y="0"/>
                </a:lnTo>
                <a:cubicBezTo>
                  <a:pt x="1989324" y="0"/>
                  <a:pt x="2081871" y="92547"/>
                  <a:pt x="2081871" y="206709"/>
                </a:cubicBezTo>
                <a:lnTo>
                  <a:pt x="2081871" y="4108115"/>
                </a:lnTo>
                <a:cubicBezTo>
                  <a:pt x="2081871" y="4222277"/>
                  <a:pt x="1989324" y="4314824"/>
                  <a:pt x="1875162" y="4314824"/>
                </a:cubicBezTo>
                <a:lnTo>
                  <a:pt x="206709" y="4314824"/>
                </a:lnTo>
                <a:cubicBezTo>
                  <a:pt x="92547" y="4314824"/>
                  <a:pt x="0" y="4222277"/>
                  <a:pt x="0" y="4108115"/>
                </a:cubicBezTo>
                <a:lnTo>
                  <a:pt x="0" y="206709"/>
                </a:lnTo>
                <a:cubicBezTo>
                  <a:pt x="0" y="92547"/>
                  <a:pt x="92547" y="0"/>
                  <a:pt x="206709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 userDrawn="1"/>
        </p:nvGrpSpPr>
        <p:grpSpPr bwMode="auto">
          <a:xfrm>
            <a:off x="466725" y="466725"/>
            <a:ext cx="11258550" cy="5924550"/>
            <a:chOff x="466725" y="466725"/>
            <a:chExt cx="11258550" cy="5924550"/>
          </a:xfrm>
        </p:grpSpPr>
        <p:sp>
          <p:nvSpPr>
            <p:cNvPr id="4" name="Rectangle: Rounded Corners 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66725" y="466725"/>
              <a:ext cx="11258550" cy="5924550"/>
            </a:xfrm>
            <a:prstGeom prst="roundRect">
              <a:avLst>
                <a:gd name="adj" fmla="val 338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5" name="Freeform: Shape 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4691063" y="466725"/>
              <a:ext cx="3636962" cy="3195638"/>
            </a:xfrm>
            <a:custGeom>
              <a:avLst/>
              <a:gdLst>
                <a:gd name="connsiteX0" fmla="*/ 1745420 w 3490842"/>
                <a:gd name="connsiteY0" fmla="*/ 449036 h 3067167"/>
                <a:gd name="connsiteX1" fmla="*/ 872710 w 3490842"/>
                <a:gd name="connsiteY1" fmla="*/ 1321746 h 3067167"/>
                <a:gd name="connsiteX2" fmla="*/ 1745420 w 3490842"/>
                <a:gd name="connsiteY2" fmla="*/ 2194456 h 3067167"/>
                <a:gd name="connsiteX3" fmla="*/ 2618130 w 3490842"/>
                <a:gd name="connsiteY3" fmla="*/ 1321746 h 3067167"/>
                <a:gd name="connsiteX4" fmla="*/ 1745420 w 3490842"/>
                <a:gd name="connsiteY4" fmla="*/ 449036 h 3067167"/>
                <a:gd name="connsiteX5" fmla="*/ 607549 w 3490842"/>
                <a:gd name="connsiteY5" fmla="*/ 0 h 3067167"/>
                <a:gd name="connsiteX6" fmla="*/ 2883294 w 3490842"/>
                <a:gd name="connsiteY6" fmla="*/ 0 h 3067167"/>
                <a:gd name="connsiteX7" fmla="*/ 2979620 w 3490842"/>
                <a:gd name="connsiteY7" fmla="*/ 87547 h 3067167"/>
                <a:gd name="connsiteX8" fmla="*/ 3490842 w 3490842"/>
                <a:gd name="connsiteY8" fmla="*/ 1321746 h 3067167"/>
                <a:gd name="connsiteX9" fmla="*/ 1745421 w 3490842"/>
                <a:gd name="connsiteY9" fmla="*/ 3067167 h 3067167"/>
                <a:gd name="connsiteX10" fmla="*/ 0 w 3490842"/>
                <a:gd name="connsiteY10" fmla="*/ 1321746 h 3067167"/>
                <a:gd name="connsiteX11" fmla="*/ 511222 w 3490842"/>
                <a:gd name="connsiteY11" fmla="*/ 87547 h 3067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90842" h="3067167">
                  <a:moveTo>
                    <a:pt x="1745420" y="449036"/>
                  </a:moveTo>
                  <a:cubicBezTo>
                    <a:pt x="1263436" y="449036"/>
                    <a:pt x="872710" y="839762"/>
                    <a:pt x="872710" y="1321746"/>
                  </a:cubicBezTo>
                  <a:cubicBezTo>
                    <a:pt x="872710" y="1803730"/>
                    <a:pt x="1263436" y="2194456"/>
                    <a:pt x="1745420" y="2194456"/>
                  </a:cubicBezTo>
                  <a:cubicBezTo>
                    <a:pt x="2227404" y="2194456"/>
                    <a:pt x="2618130" y="1803730"/>
                    <a:pt x="2618130" y="1321746"/>
                  </a:cubicBezTo>
                  <a:cubicBezTo>
                    <a:pt x="2618130" y="839762"/>
                    <a:pt x="2227404" y="449036"/>
                    <a:pt x="1745420" y="449036"/>
                  </a:cubicBezTo>
                  <a:close/>
                  <a:moveTo>
                    <a:pt x="607549" y="0"/>
                  </a:moveTo>
                  <a:lnTo>
                    <a:pt x="2883294" y="0"/>
                  </a:lnTo>
                  <a:lnTo>
                    <a:pt x="2979620" y="87547"/>
                  </a:lnTo>
                  <a:cubicBezTo>
                    <a:pt x="3295479" y="403406"/>
                    <a:pt x="3490842" y="839762"/>
                    <a:pt x="3490842" y="1321746"/>
                  </a:cubicBezTo>
                  <a:cubicBezTo>
                    <a:pt x="3490842" y="2285715"/>
                    <a:pt x="2709390" y="3067167"/>
                    <a:pt x="1745421" y="3067167"/>
                  </a:cubicBezTo>
                  <a:cubicBezTo>
                    <a:pt x="781452" y="3067167"/>
                    <a:pt x="0" y="2285715"/>
                    <a:pt x="0" y="1321746"/>
                  </a:cubicBezTo>
                  <a:cubicBezTo>
                    <a:pt x="0" y="839762"/>
                    <a:pt x="195363" y="403406"/>
                    <a:pt x="511222" y="87547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14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solidFill>
                  <a:schemeClr val="tx1"/>
                </a:solidFill>
              </a:endParaRPr>
            </a:p>
          </p:txBody>
        </p:sp>
      </p:grpSp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91264" y="1552576"/>
            <a:ext cx="4611199" cy="2548177"/>
          </a:xfrm>
          <a:custGeom>
            <a:avLst/>
            <a:gdLst>
              <a:gd name="connsiteX0" fmla="*/ 0 w 4611199"/>
              <a:gd name="connsiteY0" fmla="*/ 0 h 2548177"/>
              <a:gd name="connsiteX1" fmla="*/ 4611199 w 4611199"/>
              <a:gd name="connsiteY1" fmla="*/ 0 h 2548177"/>
              <a:gd name="connsiteX2" fmla="*/ 4611199 w 4611199"/>
              <a:gd name="connsiteY2" fmla="*/ 2548177 h 2548177"/>
              <a:gd name="connsiteX3" fmla="*/ 0 w 4611199"/>
              <a:gd name="connsiteY3" fmla="*/ 2548177 h 254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11199" h="2548177">
                <a:moveTo>
                  <a:pt x="0" y="0"/>
                </a:moveTo>
                <a:lnTo>
                  <a:pt x="4611199" y="0"/>
                </a:lnTo>
                <a:lnTo>
                  <a:pt x="4611199" y="2548177"/>
                </a:lnTo>
                <a:lnTo>
                  <a:pt x="0" y="2548177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/>
          <p:cNvGrpSpPr>
            <a:grpSpLocks/>
          </p:cNvGrpSpPr>
          <p:nvPr userDrawn="1"/>
        </p:nvGrpSpPr>
        <p:grpSpPr bwMode="auto">
          <a:xfrm>
            <a:off x="0" y="0"/>
            <a:ext cx="11018838" cy="6858000"/>
            <a:chOff x="0" y="0"/>
            <a:chExt cx="11018520" cy="6858000"/>
          </a:xfrm>
        </p:grpSpPr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0" y="0"/>
              <a:ext cx="11018520" cy="6858000"/>
              <a:chOff x="0" y="0"/>
              <a:chExt cx="11018520" cy="6858000"/>
            </a:xfrm>
          </p:grpSpPr>
          <p:sp>
            <p:nvSpPr>
              <p:cNvPr id="6" name="Flowchart: Manual Input 11">
                <a:extLst>
                  <a:ext uri="{FF2B5EF4-FFF2-40B4-BE49-F238E27FC236}"/>
                </a:extLst>
              </p:cNvPr>
              <p:cNvSpPr/>
              <p:nvPr/>
            </p:nvSpPr>
            <p:spPr>
              <a:xfrm rot="5400000">
                <a:off x="641233" y="-641233"/>
                <a:ext cx="6858000" cy="8140465"/>
              </a:xfrm>
              <a:prstGeom prst="flowChartManualInpu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800"/>
                  <a:t>l</a:t>
                </a:r>
              </a:p>
            </p:txBody>
          </p:sp>
          <p:sp>
            <p:nvSpPr>
              <p:cNvPr id="7" name="Rectangle: Rounded Corners 12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1173129" y="868363"/>
                <a:ext cx="9845391" cy="5121275"/>
              </a:xfrm>
              <a:prstGeom prst="roundRect">
                <a:avLst>
                  <a:gd name="adj" fmla="val 2142"/>
                </a:avLst>
              </a:prstGeom>
              <a:solidFill>
                <a:schemeClr val="bg1">
                  <a:alpha val="30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317500" dist="381000" dir="5400000" sx="88000" sy="88000" algn="t" rotWithShape="0">
                  <a:schemeClr val="accent2">
                    <a:alpha val="29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</p:grpSp>
        <p:sp>
          <p:nvSpPr>
            <p:cNvPr id="5" name="Rectangle: Rounded Corners 1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352511" y="1057275"/>
              <a:ext cx="9488214" cy="4743450"/>
            </a:xfrm>
            <a:prstGeom prst="roundRect">
              <a:avLst>
                <a:gd name="adj" fmla="val 2142"/>
              </a:avLst>
            </a:prstGeom>
            <a:solidFill>
              <a:schemeClr val="bg1"/>
            </a:solidFill>
            <a:ln>
              <a:noFill/>
            </a:ln>
            <a:effectLst>
              <a:outerShdw blurRad="317500" dist="381000" dir="5400000" sx="88000" sy="88000" algn="t" rotWithShape="0">
                <a:schemeClr val="accent2">
                  <a:alpha val="2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9" name="Picture Placeholder 8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056892"/>
            <a:ext cx="4744224" cy="4744223"/>
          </a:xfrm>
          <a:custGeom>
            <a:avLst/>
            <a:gdLst>
              <a:gd name="connsiteX0" fmla="*/ 0 w 4744224"/>
              <a:gd name="connsiteY0" fmla="*/ 0 h 4744223"/>
              <a:gd name="connsiteX1" fmla="*/ 4646160 w 4744224"/>
              <a:gd name="connsiteY1" fmla="*/ 0 h 4744223"/>
              <a:gd name="connsiteX2" fmla="*/ 4744224 w 4744224"/>
              <a:gd name="connsiteY2" fmla="*/ 98063 h 4744223"/>
              <a:gd name="connsiteX3" fmla="*/ 4744224 w 4744224"/>
              <a:gd name="connsiteY3" fmla="*/ 4646160 h 4744223"/>
              <a:gd name="connsiteX4" fmla="*/ 4646160 w 4744224"/>
              <a:gd name="connsiteY4" fmla="*/ 4744223 h 4744223"/>
              <a:gd name="connsiteX5" fmla="*/ 0 w 4744224"/>
              <a:gd name="connsiteY5" fmla="*/ 4744223 h 4744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44224" h="4744223">
                <a:moveTo>
                  <a:pt x="0" y="0"/>
                </a:moveTo>
                <a:lnTo>
                  <a:pt x="4646160" y="0"/>
                </a:lnTo>
                <a:cubicBezTo>
                  <a:pt x="4700320" y="0"/>
                  <a:pt x="4744224" y="43904"/>
                  <a:pt x="4744224" y="98063"/>
                </a:cubicBezTo>
                <a:lnTo>
                  <a:pt x="4744224" y="4646160"/>
                </a:lnTo>
                <a:cubicBezTo>
                  <a:pt x="4744224" y="4700319"/>
                  <a:pt x="4700320" y="4744223"/>
                  <a:pt x="4646160" y="4744223"/>
                </a:cubicBezTo>
                <a:lnTo>
                  <a:pt x="0" y="4744223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rtlCol="0">
            <a:noAutofit/>
          </a:bodyPr>
          <a:lstStyle>
            <a:lvl1pPr>
              <a:defRPr sz="1200"/>
            </a:lvl1pPr>
          </a:lstStyle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0A4E83C-B1A5-4E26-860A-FA89AFD73C5D}" type="datetimeFigureOut">
              <a:rPr lang="en-US"/>
              <a:pPr>
                <a:defRPr/>
              </a:pPr>
              <a:t>11/1/2022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781249E-755B-435E-83EC-A160EC04A2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08" r:id="rId18"/>
    <p:sldLayoutId id="2147483709" r:id="rId19"/>
    <p:sldLayoutId id="2147483710" r:id="rId20"/>
    <p:sldLayoutId id="2147483711" r:id="rId21"/>
    <p:sldLayoutId id="2147483712" r:id="rId22"/>
    <p:sldLayoutId id="2147483713" r:id="rId23"/>
    <p:sldLayoutId id="2147483714" r:id="rId24"/>
    <p:sldLayoutId id="2147483715" r:id="rId25"/>
    <p:sldLayoutId id="2147483716" r:id="rId26"/>
    <p:sldLayoutId id="2147483717" r:id="rId27"/>
    <p:sldLayoutId id="2147483718" r:id="rId28"/>
    <p:sldLayoutId id="2147483719" r:id="rId29"/>
    <p:sldLayoutId id="2147483720" r:id="rId30"/>
    <p:sldLayoutId id="2147483721" r:id="rId31"/>
    <p:sldLayoutId id="2147483722" r:id="rId32"/>
    <p:sldLayoutId id="2147483723" r:id="rId33"/>
    <p:sldLayoutId id="2147483724" r:id="rId34"/>
    <p:sldLayoutId id="2147483725" r:id="rId35"/>
    <p:sldLayoutId id="2147483726" r:id="rId36"/>
    <p:sldLayoutId id="2147483727" r:id="rId37"/>
    <p:sldLayoutId id="2147483728" r:id="rId38"/>
    <p:sldLayoutId id="2147483729" r:id="rId39"/>
    <p:sldLayoutId id="2147483730" r:id="rId40"/>
    <p:sldLayoutId id="2147483731" r:id="rId41"/>
    <p:sldLayoutId id="2147483732" r:id="rId42"/>
    <p:sldLayoutId id="2147483733" r:id="rId4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jpe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81">
            <a:extLst>
              <a:ext uri="{FF2B5EF4-FFF2-40B4-BE49-F238E27FC236}"/>
            </a:extLst>
          </p:cNvPr>
          <p:cNvSpPr/>
          <p:nvPr/>
        </p:nvSpPr>
        <p:spPr>
          <a:xfrm>
            <a:off x="3441700" y="0"/>
            <a:ext cx="7805738" cy="6858000"/>
          </a:xfrm>
          <a:custGeom>
            <a:avLst/>
            <a:gdLst>
              <a:gd name="connsiteX0" fmla="*/ 1745420 w 3490842"/>
              <a:gd name="connsiteY0" fmla="*/ 449036 h 3067167"/>
              <a:gd name="connsiteX1" fmla="*/ 872710 w 3490842"/>
              <a:gd name="connsiteY1" fmla="*/ 1321746 h 3067167"/>
              <a:gd name="connsiteX2" fmla="*/ 1745420 w 3490842"/>
              <a:gd name="connsiteY2" fmla="*/ 2194456 h 3067167"/>
              <a:gd name="connsiteX3" fmla="*/ 2618130 w 3490842"/>
              <a:gd name="connsiteY3" fmla="*/ 1321746 h 3067167"/>
              <a:gd name="connsiteX4" fmla="*/ 1745420 w 3490842"/>
              <a:gd name="connsiteY4" fmla="*/ 449036 h 3067167"/>
              <a:gd name="connsiteX5" fmla="*/ 607549 w 3490842"/>
              <a:gd name="connsiteY5" fmla="*/ 0 h 3067167"/>
              <a:gd name="connsiteX6" fmla="*/ 2883294 w 3490842"/>
              <a:gd name="connsiteY6" fmla="*/ 0 h 3067167"/>
              <a:gd name="connsiteX7" fmla="*/ 2979620 w 3490842"/>
              <a:gd name="connsiteY7" fmla="*/ 87547 h 3067167"/>
              <a:gd name="connsiteX8" fmla="*/ 3490842 w 3490842"/>
              <a:gd name="connsiteY8" fmla="*/ 1321746 h 3067167"/>
              <a:gd name="connsiteX9" fmla="*/ 1745421 w 3490842"/>
              <a:gd name="connsiteY9" fmla="*/ 3067167 h 3067167"/>
              <a:gd name="connsiteX10" fmla="*/ 0 w 3490842"/>
              <a:gd name="connsiteY10" fmla="*/ 1321746 h 3067167"/>
              <a:gd name="connsiteX11" fmla="*/ 511222 w 3490842"/>
              <a:gd name="connsiteY11" fmla="*/ 87547 h 3067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90842" h="3067167">
                <a:moveTo>
                  <a:pt x="1745420" y="449036"/>
                </a:moveTo>
                <a:cubicBezTo>
                  <a:pt x="1263436" y="449036"/>
                  <a:pt x="872710" y="839762"/>
                  <a:pt x="872710" y="1321746"/>
                </a:cubicBezTo>
                <a:cubicBezTo>
                  <a:pt x="872710" y="1803730"/>
                  <a:pt x="1263436" y="2194456"/>
                  <a:pt x="1745420" y="2194456"/>
                </a:cubicBezTo>
                <a:cubicBezTo>
                  <a:pt x="2227404" y="2194456"/>
                  <a:pt x="2618130" y="1803730"/>
                  <a:pt x="2618130" y="1321746"/>
                </a:cubicBezTo>
                <a:cubicBezTo>
                  <a:pt x="2618130" y="839762"/>
                  <a:pt x="2227404" y="449036"/>
                  <a:pt x="1745420" y="449036"/>
                </a:cubicBezTo>
                <a:close/>
                <a:moveTo>
                  <a:pt x="607549" y="0"/>
                </a:moveTo>
                <a:lnTo>
                  <a:pt x="2883294" y="0"/>
                </a:lnTo>
                <a:lnTo>
                  <a:pt x="2979620" y="87547"/>
                </a:lnTo>
                <a:cubicBezTo>
                  <a:pt x="3295479" y="403406"/>
                  <a:pt x="3490842" y="839762"/>
                  <a:pt x="3490842" y="1321746"/>
                </a:cubicBezTo>
                <a:cubicBezTo>
                  <a:pt x="3490842" y="2285715"/>
                  <a:pt x="2709390" y="3067167"/>
                  <a:pt x="1745421" y="3067167"/>
                </a:cubicBezTo>
                <a:cubicBezTo>
                  <a:pt x="781452" y="3067167"/>
                  <a:pt x="0" y="2285715"/>
                  <a:pt x="0" y="1321746"/>
                </a:cubicBezTo>
                <a:cubicBezTo>
                  <a:pt x="0" y="839762"/>
                  <a:pt x="195363" y="403406"/>
                  <a:pt x="511222" y="87547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8130" name="Group 1"/>
          <p:cNvGrpSpPr>
            <a:grpSpLocks/>
          </p:cNvGrpSpPr>
          <p:nvPr/>
        </p:nvGrpSpPr>
        <p:grpSpPr bwMode="auto">
          <a:xfrm>
            <a:off x="5648325" y="2628900"/>
            <a:ext cx="6184900" cy="2246313"/>
            <a:chOff x="429256" y="2004471"/>
            <a:chExt cx="6185647" cy="2247144"/>
          </a:xfrm>
        </p:grpSpPr>
        <p:sp>
          <p:nvSpPr>
            <p:cNvPr id="3" name="TextBox 2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429256" y="2398317"/>
              <a:ext cx="6185647" cy="13244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“TOSHKENT IRRIGATSIYA VA QISHLOQ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XO</a:t>
              </a:r>
              <a:r>
                <a:rPr lang="en-US" sz="2000" b="1" i="1" spc="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‘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JALIGINI MEXANIZATSIYALASH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MUHANDISLARI INSTITUTI”-MILLIY TADQIQOT UNIVERSITETI</a:t>
              </a:r>
            </a:p>
          </p:txBody>
        </p:sp>
        <p:grpSp>
          <p:nvGrpSpPr>
            <p:cNvPr id="48194" name="Group 3"/>
            <p:cNvGrpSpPr>
              <a:grpSpLocks/>
            </p:cNvGrpSpPr>
            <p:nvPr/>
          </p:nvGrpSpPr>
          <p:grpSpPr bwMode="auto">
            <a:xfrm rot="794305">
              <a:off x="4894857" y="2004471"/>
              <a:ext cx="1078465" cy="468790"/>
              <a:chOff x="7177007" y="-2292476"/>
              <a:chExt cx="4966287" cy="2140409"/>
            </a:xfrm>
          </p:grpSpPr>
          <p:sp>
            <p:nvSpPr>
              <p:cNvPr id="7" name="Freeform: Shape 6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676906" y="-2319402"/>
                <a:ext cx="4452551" cy="2139020"/>
              </a:xfrm>
              <a:custGeom>
                <a:avLst/>
                <a:gdLst>
                  <a:gd name="connsiteX0" fmla="*/ 1804035 w 1804034"/>
                  <a:gd name="connsiteY0" fmla="*/ 952 h 864869"/>
                  <a:gd name="connsiteX1" fmla="*/ 1804035 w 1804034"/>
                  <a:gd name="connsiteY1" fmla="*/ 287655 h 864869"/>
                  <a:gd name="connsiteX2" fmla="*/ 386715 w 1804034"/>
                  <a:gd name="connsiteY2" fmla="*/ 864870 h 864869"/>
                  <a:gd name="connsiteX3" fmla="*/ 43815 w 1804034"/>
                  <a:gd name="connsiteY3" fmla="*/ 834390 h 864869"/>
                  <a:gd name="connsiteX4" fmla="*/ 0 w 1804034"/>
                  <a:gd name="connsiteY4" fmla="*/ 825818 h 864869"/>
                  <a:gd name="connsiteX5" fmla="*/ 1400175 w 1804034"/>
                  <a:gd name="connsiteY5" fmla="*/ 0 h 864869"/>
                  <a:gd name="connsiteX6" fmla="*/ 1804035 w 1804034"/>
                  <a:gd name="connsiteY6" fmla="*/ 0 h 8648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04034" h="864869">
                    <a:moveTo>
                      <a:pt x="1804035" y="952"/>
                    </a:moveTo>
                    <a:lnTo>
                      <a:pt x="1804035" y="287655"/>
                    </a:lnTo>
                    <a:cubicBezTo>
                      <a:pt x="1410653" y="649605"/>
                      <a:pt x="919163" y="864870"/>
                      <a:pt x="386715" y="864870"/>
                    </a:cubicBezTo>
                    <a:cubicBezTo>
                      <a:pt x="270510" y="864870"/>
                      <a:pt x="156210" y="854393"/>
                      <a:pt x="43815" y="834390"/>
                    </a:cubicBezTo>
                    <a:cubicBezTo>
                      <a:pt x="29528" y="831533"/>
                      <a:pt x="14288" y="828675"/>
                      <a:pt x="0" y="825818"/>
                    </a:cubicBezTo>
                    <a:cubicBezTo>
                      <a:pt x="545782" y="822008"/>
                      <a:pt x="1040130" y="507683"/>
                      <a:pt x="1400175" y="0"/>
                    </a:cubicBezTo>
                    <a:lnTo>
                      <a:pt x="1804035" y="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1"/>
                  </a:gs>
                  <a:gs pos="0">
                    <a:schemeClr val="accent2"/>
                  </a:gs>
                </a:gsLst>
                <a:lin ang="0" scaled="1"/>
                <a:tileRect/>
              </a:gra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>
                  <a:latin typeface="+mn-lt"/>
                  <a:cs typeface="+mn-cs"/>
                </a:endParaRPr>
              </a:p>
            </p:txBody>
          </p:sp>
          <p:sp>
            <p:nvSpPr>
              <p:cNvPr id="8" name="Freeform: Shape 7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178144" y="-2257743"/>
                <a:ext cx="4401375" cy="2059258"/>
              </a:xfrm>
              <a:custGeom>
                <a:avLst/>
                <a:gdLst>
                  <a:gd name="connsiteX0" fmla="*/ 1779270 w 1779270"/>
                  <a:gd name="connsiteY0" fmla="*/ 0 h 835342"/>
                  <a:gd name="connsiteX1" fmla="*/ 118110 w 1779270"/>
                  <a:gd name="connsiteY1" fmla="*/ 835343 h 835342"/>
                  <a:gd name="connsiteX2" fmla="*/ 43815 w 1779270"/>
                  <a:gd name="connsiteY2" fmla="*/ 834390 h 835342"/>
                  <a:gd name="connsiteX3" fmla="*/ 0 w 1779270"/>
                  <a:gd name="connsiteY3" fmla="*/ 825818 h 835342"/>
                  <a:gd name="connsiteX4" fmla="*/ 1400175 w 1779270"/>
                  <a:gd name="connsiteY4" fmla="*/ 0 h 835342"/>
                  <a:gd name="connsiteX5" fmla="*/ 1779270 w 1779270"/>
                  <a:gd name="connsiteY5" fmla="*/ 0 h 8353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779270" h="835342">
                    <a:moveTo>
                      <a:pt x="1779270" y="0"/>
                    </a:moveTo>
                    <a:cubicBezTo>
                      <a:pt x="1354455" y="515303"/>
                      <a:pt x="767715" y="835343"/>
                      <a:pt x="118110" y="835343"/>
                    </a:cubicBezTo>
                    <a:cubicBezTo>
                      <a:pt x="93345" y="835343"/>
                      <a:pt x="68580" y="835343"/>
                      <a:pt x="43815" y="834390"/>
                    </a:cubicBezTo>
                    <a:cubicBezTo>
                      <a:pt x="29528" y="831533"/>
                      <a:pt x="14288" y="828675"/>
                      <a:pt x="0" y="825818"/>
                    </a:cubicBezTo>
                    <a:cubicBezTo>
                      <a:pt x="545782" y="822008"/>
                      <a:pt x="1040130" y="507683"/>
                      <a:pt x="1400175" y="0"/>
                    </a:cubicBezTo>
                    <a:lnTo>
                      <a:pt x="1779270" y="0"/>
                    </a:lnTo>
                    <a:close/>
                  </a:path>
                </a:pathLst>
              </a:custGeom>
              <a:gradFill>
                <a:gsLst>
                  <a:gs pos="100000">
                    <a:schemeClr val="accent1"/>
                  </a:gs>
                  <a:gs pos="0">
                    <a:schemeClr val="accent2"/>
                  </a:gs>
                </a:gsLst>
                <a:lin ang="2700000" scaled="1"/>
              </a:gra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>
                  <a:latin typeface="+mn-lt"/>
                  <a:cs typeface="+mn-cs"/>
                </a:endParaRPr>
              </a:p>
            </p:txBody>
          </p:sp>
        </p:grpSp>
        <p:sp>
          <p:nvSpPr>
            <p:cNvPr id="5" name="Rectangle: Rounded Corners 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2210646" y="3640201"/>
              <a:ext cx="2749882" cy="52407"/>
            </a:xfrm>
            <a:prstGeom prst="roundRect">
              <a:avLst>
                <a:gd name="adj" fmla="val 14216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/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gradFill>
                  <a:gsLst>
                    <a:gs pos="100000">
                      <a:schemeClr val="accent1"/>
                    </a:gs>
                    <a:gs pos="0">
                      <a:schemeClr val="accent2"/>
                    </a:gs>
                  </a:gsLst>
                  <a:lin ang="2700000" scaled="1"/>
                </a:gradFill>
              </a:endParaRPr>
            </a:p>
          </p:txBody>
        </p:sp>
        <p:sp>
          <p:nvSpPr>
            <p:cNvPr id="6" name="TextBox 5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520001" y="3854593"/>
              <a:ext cx="4135936" cy="39702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uz-Latn-UZ" sz="2000" b="1" i="1">
                  <a:solidFill>
                    <a:srgbClr val="2C64F4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Gidromelioratsiya</a:t>
              </a:r>
              <a:r>
                <a:rPr lang="en-US" sz="2000" b="1" i="1">
                  <a:solidFill>
                    <a:srgbClr val="2C64F4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fakulteti</a:t>
              </a:r>
            </a:p>
          </p:txBody>
        </p:sp>
      </p:grpSp>
      <p:pic>
        <p:nvPicPr>
          <p:cNvPr id="48131" name="Рисунок 10" descr="photo_2021-09-14_00-04-22.jpg"/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8356" r="8356"/>
          <a:stretch>
            <a:fillRect/>
          </a:stretch>
        </p:blipFill>
        <p:spPr>
          <a:xfrm>
            <a:off x="231775" y="268288"/>
            <a:ext cx="5829300" cy="4857750"/>
          </a:xfrm>
          <a:prstGeom prst="rect">
            <a:avLst/>
          </a:prstGeom>
        </p:spPr>
      </p:pic>
      <p:grpSp>
        <p:nvGrpSpPr>
          <p:cNvPr id="13" name="组合 360"/>
          <p:cNvGrpSpPr>
            <a:grpSpLocks/>
          </p:cNvGrpSpPr>
          <p:nvPr/>
        </p:nvGrpSpPr>
        <p:grpSpPr bwMode="auto">
          <a:xfrm rot="-5400000">
            <a:off x="8445500" y="3111500"/>
            <a:ext cx="3800475" cy="3692525"/>
            <a:chOff x="-10549" y="3165604"/>
            <a:chExt cx="3811767" cy="4051507"/>
          </a:xfrm>
        </p:grpSpPr>
        <p:sp>
          <p:nvSpPr>
            <p:cNvPr id="14" name="等腰三角形 361"/>
            <p:cNvSpPr/>
            <p:nvPr/>
          </p:nvSpPr>
          <p:spPr>
            <a:xfrm rot="5400000">
              <a:off x="-54931" y="6531066"/>
              <a:ext cx="736795" cy="635294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5" name="等腰三角形 362"/>
            <p:cNvSpPr/>
            <p:nvPr/>
          </p:nvSpPr>
          <p:spPr>
            <a:xfrm rot="5400000">
              <a:off x="1215658" y="6531066"/>
              <a:ext cx="736795" cy="635294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6" name="等腰三角形 363"/>
            <p:cNvSpPr/>
            <p:nvPr/>
          </p:nvSpPr>
          <p:spPr>
            <a:xfrm rot="16200000">
              <a:off x="580364" y="6531066"/>
              <a:ext cx="736795" cy="635295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7" name="等腰三角形 364"/>
            <p:cNvSpPr/>
            <p:nvPr/>
          </p:nvSpPr>
          <p:spPr>
            <a:xfrm rot="5400000">
              <a:off x="2486247" y="6531066"/>
              <a:ext cx="736795" cy="635294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8" name="等腰三角形 365"/>
            <p:cNvSpPr/>
            <p:nvPr/>
          </p:nvSpPr>
          <p:spPr>
            <a:xfrm rot="16200000">
              <a:off x="1850953" y="6531066"/>
              <a:ext cx="736795" cy="635295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9" name="等腰三角形 366"/>
            <p:cNvSpPr/>
            <p:nvPr/>
          </p:nvSpPr>
          <p:spPr>
            <a:xfrm rot="5400000">
              <a:off x="580363" y="6163539"/>
              <a:ext cx="736797" cy="635295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0" name="等腰三角形 367"/>
            <p:cNvSpPr/>
            <p:nvPr/>
          </p:nvSpPr>
          <p:spPr>
            <a:xfrm rot="16200000">
              <a:off x="-54931" y="6163539"/>
              <a:ext cx="736797" cy="635294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1" name="等腰三角形 368"/>
            <p:cNvSpPr/>
            <p:nvPr/>
          </p:nvSpPr>
          <p:spPr>
            <a:xfrm rot="5400000">
              <a:off x="1850952" y="6163539"/>
              <a:ext cx="736797" cy="635295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2" name="等腰三角形 369"/>
            <p:cNvSpPr/>
            <p:nvPr/>
          </p:nvSpPr>
          <p:spPr>
            <a:xfrm rot="16200000">
              <a:off x="1215658" y="6163539"/>
              <a:ext cx="736797" cy="635294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3" name="等腰三角形 370"/>
            <p:cNvSpPr/>
            <p:nvPr/>
          </p:nvSpPr>
          <p:spPr>
            <a:xfrm rot="5400000">
              <a:off x="3121541" y="6163539"/>
              <a:ext cx="736797" cy="635295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4" name="等腰三角形 371"/>
            <p:cNvSpPr/>
            <p:nvPr/>
          </p:nvSpPr>
          <p:spPr>
            <a:xfrm rot="5400000">
              <a:off x="-54931" y="5794270"/>
              <a:ext cx="736797" cy="635294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5" name="等腰三角形 372"/>
            <p:cNvSpPr/>
            <p:nvPr/>
          </p:nvSpPr>
          <p:spPr>
            <a:xfrm rot="5400000">
              <a:off x="1215658" y="5794270"/>
              <a:ext cx="736797" cy="635294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6" name="等腰三角形 373"/>
            <p:cNvSpPr/>
            <p:nvPr/>
          </p:nvSpPr>
          <p:spPr>
            <a:xfrm rot="16200000">
              <a:off x="580363" y="5794270"/>
              <a:ext cx="736797" cy="635295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7" name="等腰三角形 374"/>
            <p:cNvSpPr/>
            <p:nvPr/>
          </p:nvSpPr>
          <p:spPr>
            <a:xfrm rot="5400000">
              <a:off x="2486247" y="5794270"/>
              <a:ext cx="736797" cy="635294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8" name="等腰三角形 375"/>
            <p:cNvSpPr/>
            <p:nvPr/>
          </p:nvSpPr>
          <p:spPr>
            <a:xfrm rot="16200000">
              <a:off x="1850952" y="5794270"/>
              <a:ext cx="736797" cy="635295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29" name="等腰三角形 376"/>
            <p:cNvSpPr/>
            <p:nvPr/>
          </p:nvSpPr>
          <p:spPr>
            <a:xfrm rot="5400000">
              <a:off x="580364" y="5426743"/>
              <a:ext cx="736795" cy="635295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0" name="等腰三角形 377"/>
            <p:cNvSpPr/>
            <p:nvPr/>
          </p:nvSpPr>
          <p:spPr>
            <a:xfrm rot="16200000">
              <a:off x="-54931" y="5426743"/>
              <a:ext cx="736795" cy="635294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1" name="等腰三角形 378"/>
            <p:cNvSpPr/>
            <p:nvPr/>
          </p:nvSpPr>
          <p:spPr>
            <a:xfrm rot="16200000">
              <a:off x="1215658" y="5426743"/>
              <a:ext cx="736795" cy="635294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2" name="等腰三角形 379"/>
            <p:cNvSpPr/>
            <p:nvPr/>
          </p:nvSpPr>
          <p:spPr>
            <a:xfrm rot="5400000">
              <a:off x="-54931" y="5057474"/>
              <a:ext cx="736795" cy="635294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3" name="等腰三角形 380"/>
            <p:cNvSpPr/>
            <p:nvPr/>
          </p:nvSpPr>
          <p:spPr>
            <a:xfrm rot="5400000">
              <a:off x="1215658" y="5057474"/>
              <a:ext cx="736795" cy="635294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4" name="等腰三角形 381"/>
            <p:cNvSpPr/>
            <p:nvPr/>
          </p:nvSpPr>
          <p:spPr>
            <a:xfrm rot="16200000">
              <a:off x="580364" y="5057474"/>
              <a:ext cx="736795" cy="635295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5" name="等腰三角形 382"/>
            <p:cNvSpPr/>
            <p:nvPr/>
          </p:nvSpPr>
          <p:spPr>
            <a:xfrm rot="5400000">
              <a:off x="580363" y="4689947"/>
              <a:ext cx="736797" cy="635295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6" name="等腰三角形 383"/>
            <p:cNvSpPr/>
            <p:nvPr/>
          </p:nvSpPr>
          <p:spPr>
            <a:xfrm rot="16200000">
              <a:off x="-54931" y="4689947"/>
              <a:ext cx="736797" cy="635294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7" name="等腰三角形 384"/>
            <p:cNvSpPr/>
            <p:nvPr/>
          </p:nvSpPr>
          <p:spPr>
            <a:xfrm rot="16200000">
              <a:off x="1215658" y="4689947"/>
              <a:ext cx="736797" cy="635294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8" name="等腰三角形 385"/>
            <p:cNvSpPr/>
            <p:nvPr/>
          </p:nvSpPr>
          <p:spPr>
            <a:xfrm rot="5400000">
              <a:off x="-54931" y="4320678"/>
              <a:ext cx="736797" cy="635294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39" name="等腰三角形 386"/>
            <p:cNvSpPr/>
            <p:nvPr/>
          </p:nvSpPr>
          <p:spPr>
            <a:xfrm rot="16200000">
              <a:off x="580363" y="4320678"/>
              <a:ext cx="736797" cy="635295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40" name="等腰三角形 387"/>
            <p:cNvSpPr/>
            <p:nvPr/>
          </p:nvSpPr>
          <p:spPr>
            <a:xfrm rot="16200000">
              <a:off x="-54931" y="3953151"/>
              <a:ext cx="736795" cy="635294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41" name="等腰三角形 388"/>
            <p:cNvSpPr/>
            <p:nvPr/>
          </p:nvSpPr>
          <p:spPr>
            <a:xfrm rot="5400000">
              <a:off x="-54931" y="3583882"/>
              <a:ext cx="736795" cy="635294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42" name="等腰三角形 389"/>
            <p:cNvSpPr/>
            <p:nvPr/>
          </p:nvSpPr>
          <p:spPr>
            <a:xfrm rot="16200000">
              <a:off x="-54931" y="3216355"/>
              <a:ext cx="736797" cy="635294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</p:grpSp>
      <p:grpSp>
        <p:nvGrpSpPr>
          <p:cNvPr id="73" name="组合 360"/>
          <p:cNvGrpSpPr>
            <a:grpSpLocks/>
          </p:cNvGrpSpPr>
          <p:nvPr/>
        </p:nvGrpSpPr>
        <p:grpSpPr bwMode="auto">
          <a:xfrm>
            <a:off x="4763" y="3478213"/>
            <a:ext cx="3802062" cy="3692525"/>
            <a:chOff x="-10549" y="3165604"/>
            <a:chExt cx="3811767" cy="4051507"/>
          </a:xfrm>
        </p:grpSpPr>
        <p:sp>
          <p:nvSpPr>
            <p:cNvPr id="74" name="等腰三角形 361"/>
            <p:cNvSpPr/>
            <p:nvPr/>
          </p:nvSpPr>
          <p:spPr>
            <a:xfrm rot="5400000">
              <a:off x="-61433" y="6531199"/>
              <a:ext cx="736797" cy="635029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75" name="等腰三角形 362"/>
            <p:cNvSpPr/>
            <p:nvPr/>
          </p:nvSpPr>
          <p:spPr>
            <a:xfrm rot="5400000">
              <a:off x="1208625" y="6531199"/>
              <a:ext cx="736797" cy="635029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76" name="等腰三角形 363"/>
            <p:cNvSpPr/>
            <p:nvPr/>
          </p:nvSpPr>
          <p:spPr>
            <a:xfrm rot="16200000">
              <a:off x="573596" y="6531198"/>
              <a:ext cx="736797" cy="635030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77" name="等腰三角形 364"/>
            <p:cNvSpPr/>
            <p:nvPr/>
          </p:nvSpPr>
          <p:spPr>
            <a:xfrm rot="5400000">
              <a:off x="2480276" y="6531198"/>
              <a:ext cx="736797" cy="635030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78" name="等腰三角形 365"/>
            <p:cNvSpPr/>
            <p:nvPr/>
          </p:nvSpPr>
          <p:spPr>
            <a:xfrm rot="16200000">
              <a:off x="1845246" y="6531199"/>
              <a:ext cx="736797" cy="635029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79" name="等腰三角形 366"/>
            <p:cNvSpPr/>
            <p:nvPr/>
          </p:nvSpPr>
          <p:spPr>
            <a:xfrm rot="5400000">
              <a:off x="573598" y="6163670"/>
              <a:ext cx="736795" cy="635030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0" name="等腰三角形 367"/>
            <p:cNvSpPr/>
            <p:nvPr/>
          </p:nvSpPr>
          <p:spPr>
            <a:xfrm rot="16200000">
              <a:off x="-61432" y="6163671"/>
              <a:ext cx="736795" cy="635029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1" name="等腰三角形 368"/>
            <p:cNvSpPr/>
            <p:nvPr/>
          </p:nvSpPr>
          <p:spPr>
            <a:xfrm rot="5400000">
              <a:off x="1845247" y="6163671"/>
              <a:ext cx="736795" cy="635029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2" name="等腰三角形 369"/>
            <p:cNvSpPr/>
            <p:nvPr/>
          </p:nvSpPr>
          <p:spPr>
            <a:xfrm rot="16200000">
              <a:off x="1209422" y="6162875"/>
              <a:ext cx="736795" cy="636621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3" name="等腰三角形 370"/>
            <p:cNvSpPr/>
            <p:nvPr/>
          </p:nvSpPr>
          <p:spPr>
            <a:xfrm rot="5400000">
              <a:off x="3115306" y="6163671"/>
              <a:ext cx="736795" cy="635029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4" name="等腰三角形 371"/>
            <p:cNvSpPr/>
            <p:nvPr/>
          </p:nvSpPr>
          <p:spPr>
            <a:xfrm rot="5400000">
              <a:off x="-61432" y="5794402"/>
              <a:ext cx="736795" cy="635029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5" name="等腰三角形 372"/>
            <p:cNvSpPr/>
            <p:nvPr/>
          </p:nvSpPr>
          <p:spPr>
            <a:xfrm rot="5400000">
              <a:off x="1208626" y="5794402"/>
              <a:ext cx="736795" cy="635029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6" name="等腰三角形 373"/>
            <p:cNvSpPr/>
            <p:nvPr/>
          </p:nvSpPr>
          <p:spPr>
            <a:xfrm rot="16200000">
              <a:off x="573598" y="5794401"/>
              <a:ext cx="736795" cy="635030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7" name="等腰三角形 374"/>
            <p:cNvSpPr/>
            <p:nvPr/>
          </p:nvSpPr>
          <p:spPr>
            <a:xfrm rot="5400000">
              <a:off x="2480277" y="5794401"/>
              <a:ext cx="736795" cy="635030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8" name="等腰三角形 375"/>
            <p:cNvSpPr/>
            <p:nvPr/>
          </p:nvSpPr>
          <p:spPr>
            <a:xfrm rot="16200000">
              <a:off x="1845247" y="5794402"/>
              <a:ext cx="736795" cy="635029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89" name="等腰三角形 376"/>
            <p:cNvSpPr/>
            <p:nvPr/>
          </p:nvSpPr>
          <p:spPr>
            <a:xfrm rot="5400000">
              <a:off x="573596" y="5426875"/>
              <a:ext cx="736797" cy="635030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0" name="等腰三角形 377"/>
            <p:cNvSpPr/>
            <p:nvPr/>
          </p:nvSpPr>
          <p:spPr>
            <a:xfrm rot="16200000">
              <a:off x="-61433" y="5426876"/>
              <a:ext cx="736797" cy="635029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1" name="等腰三角形 378"/>
            <p:cNvSpPr/>
            <p:nvPr/>
          </p:nvSpPr>
          <p:spPr>
            <a:xfrm rot="16200000">
              <a:off x="1209421" y="5426080"/>
              <a:ext cx="736797" cy="636621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2" name="等腰三角形 379"/>
            <p:cNvSpPr/>
            <p:nvPr/>
          </p:nvSpPr>
          <p:spPr>
            <a:xfrm rot="5400000">
              <a:off x="-61433" y="5057607"/>
              <a:ext cx="736797" cy="635029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3" name="等腰三角形 380"/>
            <p:cNvSpPr/>
            <p:nvPr/>
          </p:nvSpPr>
          <p:spPr>
            <a:xfrm rot="5400000">
              <a:off x="1208625" y="5057607"/>
              <a:ext cx="736797" cy="635029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4" name="等腰三角形 381"/>
            <p:cNvSpPr/>
            <p:nvPr/>
          </p:nvSpPr>
          <p:spPr>
            <a:xfrm rot="16200000">
              <a:off x="573596" y="5057606"/>
              <a:ext cx="736797" cy="635030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5" name="等腰三角形 382"/>
            <p:cNvSpPr/>
            <p:nvPr/>
          </p:nvSpPr>
          <p:spPr>
            <a:xfrm rot="5400000">
              <a:off x="573598" y="4690078"/>
              <a:ext cx="736795" cy="635030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6" name="等腰三角形 383"/>
            <p:cNvSpPr/>
            <p:nvPr/>
          </p:nvSpPr>
          <p:spPr>
            <a:xfrm rot="16200000">
              <a:off x="-61432" y="4690079"/>
              <a:ext cx="736795" cy="635029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7" name="等腰三角形 384"/>
            <p:cNvSpPr/>
            <p:nvPr/>
          </p:nvSpPr>
          <p:spPr>
            <a:xfrm rot="16200000">
              <a:off x="1209422" y="4689283"/>
              <a:ext cx="736795" cy="636621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8" name="等腰三角形 385"/>
            <p:cNvSpPr/>
            <p:nvPr/>
          </p:nvSpPr>
          <p:spPr>
            <a:xfrm rot="5400000">
              <a:off x="-61432" y="4320810"/>
              <a:ext cx="736795" cy="635029"/>
            </a:xfrm>
            <a:prstGeom prst="triangle">
              <a:avLst/>
            </a:prstGeom>
            <a:solidFill>
              <a:srgbClr val="0000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99" name="等腰三角形 386"/>
            <p:cNvSpPr/>
            <p:nvPr/>
          </p:nvSpPr>
          <p:spPr>
            <a:xfrm rot="16200000">
              <a:off x="573598" y="4320809"/>
              <a:ext cx="736795" cy="635030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00" name="等腰三角形 387"/>
            <p:cNvSpPr/>
            <p:nvPr/>
          </p:nvSpPr>
          <p:spPr>
            <a:xfrm rot="16200000">
              <a:off x="-61433" y="3953284"/>
              <a:ext cx="736797" cy="635029"/>
            </a:xfrm>
            <a:prstGeom prst="triangle">
              <a:avLst/>
            </a:prstGeom>
            <a:solidFill>
              <a:srgbClr val="0000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01" name="等腰三角形 388"/>
            <p:cNvSpPr/>
            <p:nvPr/>
          </p:nvSpPr>
          <p:spPr>
            <a:xfrm rot="5400000">
              <a:off x="-61433" y="3584015"/>
              <a:ext cx="736797" cy="635029"/>
            </a:xfrm>
            <a:prstGeom prst="triangle">
              <a:avLst/>
            </a:prstGeom>
            <a:solidFill>
              <a:srgbClr val="000000">
                <a:alpha val="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  <p:sp>
          <p:nvSpPr>
            <p:cNvPr id="102" name="等腰三角形 389"/>
            <p:cNvSpPr/>
            <p:nvPr/>
          </p:nvSpPr>
          <p:spPr>
            <a:xfrm rot="16200000">
              <a:off x="-61432" y="3216487"/>
              <a:ext cx="736795" cy="635029"/>
            </a:xfrm>
            <a:prstGeom prst="triangle">
              <a:avLst/>
            </a:prstGeom>
            <a:solidFill>
              <a:srgbClr val="000000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00"/>
            </a:p>
          </p:txBody>
        </p:sp>
      </p:grpSp>
      <p:pic>
        <p:nvPicPr>
          <p:cNvPr id="48134" name="Рисунок 71"/>
          <p:cNvPicPr>
            <a:picLocks noChangeAspect="1"/>
          </p:cNvPicPr>
          <p:nvPr/>
        </p:nvPicPr>
        <p:blipFill>
          <a:blip r:embed="rId3"/>
          <a:srcRect t="4395" b="4395"/>
          <a:stretch>
            <a:fillRect/>
          </a:stretch>
        </p:blipFill>
        <p:spPr bwMode="auto">
          <a:xfrm>
            <a:off x="10075863" y="79375"/>
            <a:ext cx="2017712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3" name="Group 2051"/>
          <p:cNvGrpSpPr>
            <a:grpSpLocks/>
          </p:cNvGrpSpPr>
          <p:nvPr/>
        </p:nvGrpSpPr>
        <p:grpSpPr bwMode="auto">
          <a:xfrm>
            <a:off x="3040063" y="1133475"/>
            <a:ext cx="1593850" cy="1703388"/>
            <a:chOff x="1434932" y="2303299"/>
            <a:chExt cx="1594018" cy="1703024"/>
          </a:xfrm>
        </p:grpSpPr>
        <p:sp>
          <p:nvSpPr>
            <p:cNvPr id="14" name="TextBox 13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434932" y="3668257"/>
              <a:ext cx="1594018" cy="3380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b="1" dirty="0">
                  <a:solidFill>
                    <a:schemeClr val="accent2">
                      <a:lumMod val="75000"/>
                    </a:schemeClr>
                  </a:solidFill>
                  <a:latin typeface="Times New Roman" pitchFamily="18" charset="0"/>
                  <a:ea typeface="Open Sans" panose="020B0606030504020204" pitchFamily="34" charset="0"/>
                  <a:cs typeface="Times New Roman" pitchFamily="18" charset="0"/>
                </a:rPr>
                <a:t>KREATIVLIK</a:t>
              </a:r>
              <a:endParaRPr lang="en-US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endParaRPr>
            </a:p>
          </p:txBody>
        </p:sp>
        <p:sp>
          <p:nvSpPr>
            <p:cNvPr id="11" name="Arc 1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2585" y="2303299"/>
              <a:ext cx="1298712" cy="1299885"/>
            </a:xfrm>
            <a:prstGeom prst="arc">
              <a:avLst>
                <a:gd name="adj1" fmla="val 6942100"/>
                <a:gd name="adj2" fmla="val 3820386"/>
              </a:avLst>
            </a:prstGeom>
            <a:ln w="50800" cap="rnd">
              <a:solidFill>
                <a:schemeClr val="accent2">
                  <a:lumMod val="20000"/>
                  <a:lumOff val="80000"/>
                  <a:alpha val="36000"/>
                </a:scheme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31" name="Oval 3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785806" y="2506456"/>
              <a:ext cx="892269" cy="8919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2048" name="Arc 204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2585" y="2303299"/>
              <a:ext cx="1298712" cy="1299885"/>
            </a:xfrm>
            <a:prstGeom prst="arc">
              <a:avLst>
                <a:gd name="adj1" fmla="val 6942100"/>
                <a:gd name="adj2" fmla="val 10305283"/>
              </a:avLst>
            </a:prstGeom>
            <a:ln w="50800" cap="rnd">
              <a:solidFill>
                <a:schemeClr val="accent2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2049" name="TextBox 2048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785806" y="2768338"/>
              <a:ext cx="892269" cy="3698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oppins Medium" panose="00000600000000000000" pitchFamily="2" charset="0"/>
                  <a:cs typeface="Poppins Medium" panose="00000600000000000000" pitchFamily="2" charset="0"/>
                </a:rPr>
                <a:t>18%</a:t>
              </a:r>
            </a:p>
          </p:txBody>
        </p:sp>
      </p:grpSp>
      <p:grpSp>
        <p:nvGrpSpPr>
          <p:cNvPr id="49154" name="Group 2052"/>
          <p:cNvGrpSpPr>
            <a:grpSpLocks/>
          </p:cNvGrpSpPr>
          <p:nvPr/>
        </p:nvGrpSpPr>
        <p:grpSpPr bwMode="auto">
          <a:xfrm>
            <a:off x="9639300" y="1182688"/>
            <a:ext cx="1974850" cy="1703387"/>
            <a:chOff x="1434932" y="4044330"/>
            <a:chExt cx="1975128" cy="1703024"/>
          </a:xfrm>
        </p:grpSpPr>
        <p:sp>
          <p:nvSpPr>
            <p:cNvPr id="49184" name="TextBox 37"/>
            <p:cNvSpPr txBox="1">
              <a:spLocks noChangeArrowheads="1"/>
            </p:cNvSpPr>
            <p:nvPr/>
          </p:nvSpPr>
          <p:spPr bwMode="auto">
            <a:xfrm>
              <a:off x="1434932" y="5408800"/>
              <a:ext cx="197512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b="1">
                  <a:solidFill>
                    <a:srgbClr val="FFC000"/>
                  </a:solidFill>
                  <a:latin typeface="Times New Roman" pitchFamily="18" charset="0"/>
                  <a:ea typeface="Open Sans"/>
                  <a:cs typeface="Times New Roman" pitchFamily="18" charset="0"/>
                </a:rPr>
                <a:t>MASULYATLILIK</a:t>
              </a:r>
            </a:p>
          </p:txBody>
        </p:sp>
        <p:sp>
          <p:nvSpPr>
            <p:cNvPr id="39" name="Arc 3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2591" y="4044330"/>
              <a:ext cx="1298758" cy="1299885"/>
            </a:xfrm>
            <a:prstGeom prst="arc">
              <a:avLst>
                <a:gd name="adj1" fmla="val 6942100"/>
                <a:gd name="adj2" fmla="val 3820386"/>
              </a:avLst>
            </a:prstGeom>
            <a:ln w="50800" cap="rnd">
              <a:solidFill>
                <a:schemeClr val="accent2">
                  <a:lumMod val="20000"/>
                  <a:lumOff val="80000"/>
                  <a:alpha val="36000"/>
                </a:scheme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785819" y="4247487"/>
              <a:ext cx="892301" cy="89198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41" name="Arc 4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2591" y="4044330"/>
              <a:ext cx="1298758" cy="1299885"/>
            </a:xfrm>
            <a:prstGeom prst="arc">
              <a:avLst>
                <a:gd name="adj1" fmla="val 6942100"/>
                <a:gd name="adj2" fmla="val 10214098"/>
              </a:avLst>
            </a:prstGeom>
            <a:ln w="50800" cap="rnd">
              <a:solidFill>
                <a:schemeClr val="accent4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42" name="TextBox 41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785819" y="4509368"/>
              <a:ext cx="892301" cy="3698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oppins Medium" panose="00000600000000000000" pitchFamily="2" charset="0"/>
                  <a:cs typeface="Poppins Medium" panose="00000600000000000000" pitchFamily="2" charset="0"/>
                </a:rPr>
                <a:t>19%</a:t>
              </a:r>
            </a:p>
          </p:txBody>
        </p:sp>
      </p:grpSp>
      <p:grpSp>
        <p:nvGrpSpPr>
          <p:cNvPr id="49155" name="Group 2050"/>
          <p:cNvGrpSpPr>
            <a:grpSpLocks/>
          </p:cNvGrpSpPr>
          <p:nvPr/>
        </p:nvGrpSpPr>
        <p:grpSpPr bwMode="auto">
          <a:xfrm>
            <a:off x="7464425" y="1182688"/>
            <a:ext cx="2174875" cy="1703387"/>
            <a:chOff x="1279825" y="492847"/>
            <a:chExt cx="2174732" cy="1703024"/>
          </a:xfrm>
        </p:grpSpPr>
        <p:sp>
          <p:nvSpPr>
            <p:cNvPr id="49179" name="TextBox 42"/>
            <p:cNvSpPr txBox="1">
              <a:spLocks noChangeArrowheads="1"/>
            </p:cNvSpPr>
            <p:nvPr/>
          </p:nvSpPr>
          <p:spPr bwMode="auto">
            <a:xfrm>
              <a:off x="1279825" y="1857317"/>
              <a:ext cx="217473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b="1">
                  <a:solidFill>
                    <a:srgbClr val="00B050"/>
                  </a:solidFill>
                  <a:latin typeface="Times New Roman" pitchFamily="18" charset="0"/>
                  <a:ea typeface="Open Sans"/>
                  <a:cs typeface="Times New Roman" pitchFamily="18" charset="0"/>
                </a:rPr>
                <a:t>INTILUVCHANLIK</a:t>
              </a:r>
            </a:p>
          </p:txBody>
        </p:sp>
        <p:sp>
          <p:nvSpPr>
            <p:cNvPr id="44" name="Arc 4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3018" y="492847"/>
              <a:ext cx="1298490" cy="1299885"/>
            </a:xfrm>
            <a:prstGeom prst="arc">
              <a:avLst>
                <a:gd name="adj1" fmla="val 6942100"/>
                <a:gd name="adj2" fmla="val 3820386"/>
              </a:avLst>
            </a:prstGeom>
            <a:ln w="50800" cap="rnd">
              <a:solidFill>
                <a:schemeClr val="accent2">
                  <a:lumMod val="20000"/>
                  <a:lumOff val="80000"/>
                  <a:alpha val="36000"/>
                </a:scheme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786205" y="696004"/>
              <a:ext cx="892116" cy="89198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46" name="Arc 4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3018" y="492847"/>
              <a:ext cx="1298490" cy="1299885"/>
            </a:xfrm>
            <a:prstGeom prst="arc">
              <a:avLst>
                <a:gd name="adj1" fmla="val 6942100"/>
                <a:gd name="adj2" fmla="val 9412502"/>
              </a:avLst>
            </a:prstGeom>
            <a:ln w="50800" cap="rnd">
              <a:solidFill>
                <a:schemeClr val="accent4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786205" y="957885"/>
              <a:ext cx="892116" cy="3698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oppins Medium" panose="00000600000000000000" pitchFamily="2" charset="0"/>
                  <a:cs typeface="Poppins Medium" panose="00000600000000000000" pitchFamily="2" charset="0"/>
                </a:rPr>
                <a:t>17%</a:t>
              </a:r>
            </a:p>
          </p:txBody>
        </p:sp>
      </p:grpSp>
      <p:grpSp>
        <p:nvGrpSpPr>
          <p:cNvPr id="49156" name="Group 50"/>
          <p:cNvGrpSpPr>
            <a:grpSpLocks/>
          </p:cNvGrpSpPr>
          <p:nvPr/>
        </p:nvGrpSpPr>
        <p:grpSpPr bwMode="auto">
          <a:xfrm>
            <a:off x="1081088" y="1120775"/>
            <a:ext cx="1593850" cy="1712913"/>
            <a:chOff x="1449753" y="2303299"/>
            <a:chExt cx="1594018" cy="1712196"/>
          </a:xfrm>
        </p:grpSpPr>
        <p:sp>
          <p:nvSpPr>
            <p:cNvPr id="49174" name="TextBox 51"/>
            <p:cNvSpPr txBox="1">
              <a:spLocks noChangeArrowheads="1"/>
            </p:cNvSpPr>
            <p:nvPr/>
          </p:nvSpPr>
          <p:spPr bwMode="auto">
            <a:xfrm>
              <a:off x="1449753" y="3676941"/>
              <a:ext cx="159401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600" b="1">
                  <a:solidFill>
                    <a:srgbClr val="FF0000"/>
                  </a:solidFill>
                  <a:latin typeface="Times New Roman" pitchFamily="18" charset="0"/>
                  <a:ea typeface="Open Sans"/>
                  <a:cs typeface="Times New Roman" pitchFamily="18" charset="0"/>
                </a:rPr>
                <a:t>LIDERLIK</a:t>
              </a:r>
            </a:p>
          </p:txBody>
        </p:sp>
        <p:sp>
          <p:nvSpPr>
            <p:cNvPr id="53" name="Arc 5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1529" y="2303299"/>
              <a:ext cx="1300300" cy="1299619"/>
            </a:xfrm>
            <a:prstGeom prst="arc">
              <a:avLst>
                <a:gd name="adj1" fmla="val 6942100"/>
                <a:gd name="adj2" fmla="val 3820386"/>
              </a:avLst>
            </a:prstGeom>
            <a:ln w="50800" cap="rnd">
              <a:solidFill>
                <a:schemeClr val="accent2">
                  <a:lumMod val="20000"/>
                  <a:lumOff val="80000"/>
                  <a:alpha val="36000"/>
                </a:scheme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786338" y="2506414"/>
              <a:ext cx="892269" cy="89180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55" name="Arc 5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581529" y="2303299"/>
              <a:ext cx="1300300" cy="1299619"/>
            </a:xfrm>
            <a:prstGeom prst="arc">
              <a:avLst>
                <a:gd name="adj1" fmla="val 6942100"/>
                <a:gd name="adj2" fmla="val 14438185"/>
              </a:avLst>
            </a:prstGeom>
            <a:ln w="50800" cap="rnd">
              <a:solidFill>
                <a:schemeClr val="accent2">
                  <a:lumMod val="60000"/>
                  <a:lumOff val="40000"/>
                </a:scheme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4000" dirty="0">
                <a:solidFill>
                  <a:schemeClr val="bg1"/>
                </a:solidFill>
              </a:endParaRPr>
            </a:p>
          </p:txBody>
        </p:sp>
        <p:sp>
          <p:nvSpPr>
            <p:cNvPr id="56" name="TextBox 55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1786338" y="2768242"/>
              <a:ext cx="892269" cy="3697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Poppins Medium" panose="00000600000000000000" pitchFamily="2" charset="0"/>
                  <a:cs typeface="Poppins Medium" panose="00000600000000000000" pitchFamily="2" charset="0"/>
                </a:rPr>
                <a:t>46%</a:t>
              </a:r>
            </a:p>
          </p:txBody>
        </p:sp>
      </p:grpSp>
      <p:grpSp>
        <p:nvGrpSpPr>
          <p:cNvPr id="49157" name="Group 2062"/>
          <p:cNvGrpSpPr>
            <a:grpSpLocks/>
          </p:cNvGrpSpPr>
          <p:nvPr/>
        </p:nvGrpSpPr>
        <p:grpSpPr bwMode="auto">
          <a:xfrm>
            <a:off x="1212850" y="4378325"/>
            <a:ext cx="9223375" cy="2047875"/>
            <a:chOff x="886277" y="4958526"/>
            <a:chExt cx="9320697" cy="2087549"/>
          </a:xfrm>
        </p:grpSpPr>
        <p:sp>
          <p:nvSpPr>
            <p:cNvPr id="62" name="TextBox 61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886277" y="5312924"/>
              <a:ext cx="1689277" cy="245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2811378" y="5800019"/>
              <a:ext cx="540633" cy="245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endParaRPr>
            </a:p>
          </p:txBody>
        </p:sp>
        <p:sp>
          <p:nvSpPr>
            <p:cNvPr id="78" name="TextBox 77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5450371" y="5788691"/>
              <a:ext cx="539028" cy="2459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endParaRPr>
            </a:p>
          </p:txBody>
        </p:sp>
        <p:sp>
          <p:nvSpPr>
            <p:cNvPr id="49173" name="TextBox 94"/>
            <p:cNvSpPr txBox="1">
              <a:spLocks noChangeArrowheads="1"/>
            </p:cNvSpPr>
            <p:nvPr/>
          </p:nvSpPr>
          <p:spPr bwMode="auto">
            <a:xfrm>
              <a:off x="1771823" y="4958526"/>
              <a:ext cx="8435151" cy="2087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Wingdings" pitchFamily="2" charset="2"/>
                <a:buChar char="Ø"/>
              </a:pPr>
              <a:r>
                <a:rPr lang="en-US" sz="1400" b="1">
                  <a:solidFill>
                    <a:srgbClr val="406F8D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12.02.2004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yil Jizzax viloyati 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Mirzacho’l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tumanida tug’ilgan. 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 Millati: O‘zbek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ilaviy ahvoli: uylanmagan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 Muqaddam sudlanmagan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 “TIQXMMI”-MTU “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Gidromelioratsiya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” fakulteti 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-bosqich 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205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-guruh talabasi 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 2021-2022 va 2022-2023-o‘quv yildan buyon</a:t>
              </a:r>
              <a:r>
                <a:rPr lang="uz-Latn-UZ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.Gidromelioratsiya fakulteti 205-guruh Yoshlar ittifoqi yetakchisi bo’lib faoliyat olib bormoqda</a:t>
              </a: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</a:p>
            <a:p>
              <a:pPr>
                <a:buFont typeface="Wingdings" pitchFamily="2" charset="2"/>
                <a:buChar char="Ø"/>
              </a:pPr>
              <a:r>
                <a:rPr lang="en-US" sz="1600" b="1">
                  <a:solidFill>
                    <a:srgbClr val="142C7C"/>
                  </a:solidFill>
                  <a:latin typeface="Times New Roman" pitchFamily="18" charset="0"/>
                  <a:cs typeface="Times New Roman" pitchFamily="18" charset="0"/>
                </a:rPr>
                <a:t>  Alohida qobilyatlari: Liderlik, Mas’uliyatlilik, Kreativlik, Ijodkorlik, Tirishqoqlik va h/k</a:t>
              </a:r>
            </a:p>
          </p:txBody>
        </p:sp>
      </p:grpSp>
      <p:sp>
        <p:nvSpPr>
          <p:cNvPr id="58" name="Прямоугольник 57"/>
          <p:cNvSpPr/>
          <p:nvPr/>
        </p:nvSpPr>
        <p:spPr>
          <a:xfrm flipV="1">
            <a:off x="457200" y="4283075"/>
            <a:ext cx="1936750" cy="44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9" name="Прямоугольник 58"/>
          <p:cNvSpPr/>
          <p:nvPr/>
        </p:nvSpPr>
        <p:spPr>
          <a:xfrm>
            <a:off x="492125" y="3946525"/>
            <a:ext cx="178752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O‘zim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haqimda</a:t>
            </a:r>
            <a:endParaRPr lang="en-US" sz="1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Open Sans" panose="020B0606030504020204" pitchFamily="34" charset="0"/>
              <a:cs typeface="Times New Roman" pitchFamily="18" charset="0"/>
            </a:endParaRPr>
          </a:p>
        </p:txBody>
      </p:sp>
      <p:pic>
        <p:nvPicPr>
          <p:cNvPr id="49160" name="Picture 3"/>
          <p:cNvPicPr>
            <a:picLocks noChangeAspect="1" noChangeArrowheads="1"/>
          </p:cNvPicPr>
          <p:nvPr/>
        </p:nvPicPr>
        <p:blipFill>
          <a:blip r:embed="rId2"/>
          <a:srcRect l="7526" t="14449" r="7285" b="16110"/>
          <a:stretch>
            <a:fillRect/>
          </a:stretch>
        </p:blipFill>
        <p:spPr bwMode="auto">
          <a:xfrm>
            <a:off x="10561638" y="134938"/>
            <a:ext cx="14605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1" name="Рисунок 47"/>
          <p:cNvPicPr>
            <a:picLocks noChangeAspect="1"/>
          </p:cNvPicPr>
          <p:nvPr/>
        </p:nvPicPr>
        <p:blipFill>
          <a:blip r:embed="rId3"/>
          <a:srcRect t="4395" b="4395"/>
          <a:stretch>
            <a:fillRect/>
          </a:stretch>
        </p:blipFill>
        <p:spPr bwMode="auto">
          <a:xfrm>
            <a:off x="271463" y="177800"/>
            <a:ext cx="1817687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2" name="Picture 41" descr="photo_2022-10-31_23-45-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1525" y="849313"/>
            <a:ext cx="2946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3" name="Text Box 49"/>
          <p:cNvSpPr txBox="1">
            <a:spLocks noChangeArrowheads="1"/>
          </p:cNvSpPr>
          <p:nvPr/>
        </p:nvSpPr>
        <p:spPr bwMode="auto">
          <a:xfrm>
            <a:off x="5535613" y="34020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800"/>
          </a:p>
        </p:txBody>
      </p:sp>
      <p:sp>
        <p:nvSpPr>
          <p:cNvPr id="49164" name="Text Box 50"/>
          <p:cNvSpPr txBox="1">
            <a:spLocks noChangeArrowheads="1"/>
          </p:cNvSpPr>
          <p:nvPr/>
        </p:nvSpPr>
        <p:spPr bwMode="auto">
          <a:xfrm>
            <a:off x="5638800" y="34798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800"/>
          </a:p>
        </p:txBody>
      </p:sp>
      <p:sp>
        <p:nvSpPr>
          <p:cNvPr id="49165" name="Text Box 51"/>
          <p:cNvSpPr txBox="1">
            <a:spLocks noChangeArrowheads="1"/>
          </p:cNvSpPr>
          <p:nvPr/>
        </p:nvSpPr>
        <p:spPr bwMode="auto">
          <a:xfrm>
            <a:off x="4506913" y="3479800"/>
            <a:ext cx="1406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800"/>
          </a:p>
        </p:txBody>
      </p:sp>
      <p:sp>
        <p:nvSpPr>
          <p:cNvPr id="49166" name="Text Box 52"/>
          <p:cNvSpPr txBox="1">
            <a:spLocks noChangeArrowheads="1"/>
          </p:cNvSpPr>
          <p:nvPr/>
        </p:nvSpPr>
        <p:spPr bwMode="auto">
          <a:xfrm>
            <a:off x="5716588" y="34671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800"/>
          </a:p>
        </p:txBody>
      </p:sp>
      <p:sp>
        <p:nvSpPr>
          <p:cNvPr id="49167" name="AutoShape 57"/>
          <p:cNvSpPr>
            <a:spLocks noChangeArrowheads="1"/>
          </p:cNvSpPr>
          <p:nvPr/>
        </p:nvSpPr>
        <p:spPr bwMode="auto">
          <a:xfrm>
            <a:off x="4367213" y="3514725"/>
            <a:ext cx="3373437" cy="871538"/>
          </a:xfrm>
          <a:prstGeom prst="flowChartTerminator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400"/>
          </a:p>
        </p:txBody>
      </p:sp>
      <p:sp>
        <p:nvSpPr>
          <p:cNvPr id="49168" name="Text Box 60"/>
          <p:cNvSpPr txBox="1">
            <a:spLocks noChangeArrowheads="1"/>
          </p:cNvSpPr>
          <p:nvPr/>
        </p:nvSpPr>
        <p:spPr bwMode="auto">
          <a:xfrm>
            <a:off x="4827588" y="3543300"/>
            <a:ext cx="24304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z-Latn-UZ" sz="1600"/>
              <a:t>Mamarajabov Sultonbek </a:t>
            </a:r>
            <a:endParaRPr lang="ru-RU" sz="1600"/>
          </a:p>
        </p:txBody>
      </p:sp>
      <p:sp>
        <p:nvSpPr>
          <p:cNvPr id="49169" name="Text Box 61"/>
          <p:cNvSpPr txBox="1">
            <a:spLocks noChangeArrowheads="1"/>
          </p:cNvSpPr>
          <p:nvPr/>
        </p:nvSpPr>
        <p:spPr bwMode="auto">
          <a:xfrm>
            <a:off x="4427538" y="3849688"/>
            <a:ext cx="337661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z-Latn-UZ"/>
              <a:t>‘’TOSHKENT IRRIGATSIYA VA QISHLOQ XO’JALIGINI </a:t>
            </a:r>
          </a:p>
          <a:p>
            <a:r>
              <a:rPr lang="uz-Latn-UZ"/>
              <a:t> MEXANIZATSIYALASH MUHANDISLARI INSTITUTI’ </a:t>
            </a:r>
          </a:p>
          <a:p>
            <a:r>
              <a:rPr lang="uz-Latn-UZ"/>
              <a:t>      MILLIY TADQIQOT UNVERSITETI TALABASI</a:t>
            </a:r>
            <a:endParaRPr lang="ru-RU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Скругленный прямоугольник 201"/>
          <p:cNvSpPr/>
          <p:nvPr/>
        </p:nvSpPr>
        <p:spPr>
          <a:xfrm>
            <a:off x="8801100" y="3044825"/>
            <a:ext cx="2476500" cy="24765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01" name="Скругленный прямоугольник 200"/>
          <p:cNvSpPr/>
          <p:nvPr/>
        </p:nvSpPr>
        <p:spPr>
          <a:xfrm>
            <a:off x="6197600" y="2870200"/>
            <a:ext cx="2476500" cy="2476500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200" name="Скругленный прямоугольник 199"/>
          <p:cNvSpPr/>
          <p:nvPr/>
        </p:nvSpPr>
        <p:spPr>
          <a:xfrm>
            <a:off x="952500" y="2908300"/>
            <a:ext cx="2476500" cy="24765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grpSp>
        <p:nvGrpSpPr>
          <p:cNvPr id="50180" name="Group 4"/>
          <p:cNvGrpSpPr>
            <a:grpSpLocks/>
          </p:cNvGrpSpPr>
          <p:nvPr/>
        </p:nvGrpSpPr>
        <p:grpSpPr bwMode="auto">
          <a:xfrm>
            <a:off x="3259138" y="788988"/>
            <a:ext cx="5230812" cy="938212"/>
            <a:chOff x="7650940" y="1751861"/>
            <a:chExt cx="5232128" cy="938719"/>
          </a:xfrm>
        </p:grpSpPr>
        <p:sp>
          <p:nvSpPr>
            <p:cNvPr id="50210" name="TextBox 2"/>
            <p:cNvSpPr txBox="1">
              <a:spLocks noChangeArrowheads="1"/>
            </p:cNvSpPr>
            <p:nvPr/>
          </p:nvSpPr>
          <p:spPr bwMode="auto">
            <a:xfrm>
              <a:off x="7650940" y="2044249"/>
              <a:ext cx="5232128" cy="64633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3600">
                  <a:solidFill>
                    <a:schemeClr val="accent2"/>
                  </a:solidFill>
                  <a:latin typeface="Arial Rounded MT Bold" pitchFamily="34" charset="0"/>
                  <a:cs typeface="Times New Roman" pitchFamily="18" charset="0"/>
                </a:rPr>
                <a:t>Ustuvor  Yo‘nalishlar</a:t>
              </a:r>
            </a:p>
          </p:txBody>
        </p:sp>
        <p:sp>
          <p:nvSpPr>
            <p:cNvPr id="4" name="TextBox 3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9408744" y="1751861"/>
              <a:ext cx="2154780" cy="4622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spc="100" dirty="0">
                  <a:solidFill>
                    <a:schemeClr val="accent4"/>
                  </a:solidFill>
                  <a:latin typeface="Sitka Display" pitchFamily="2" charset="0"/>
                  <a:cs typeface="Poppins Medium" panose="00000600000000000000" pitchFamily="2" charset="0"/>
                </a:rPr>
                <a:t>TIIAME-NRU</a:t>
              </a:r>
            </a:p>
          </p:txBody>
        </p:sp>
      </p:grpSp>
      <p:sp>
        <p:nvSpPr>
          <p:cNvPr id="50181" name="TextBox 20"/>
          <p:cNvSpPr txBox="1">
            <a:spLocks noChangeArrowheads="1"/>
          </p:cNvSpPr>
          <p:nvPr/>
        </p:nvSpPr>
        <p:spPr bwMode="auto">
          <a:xfrm>
            <a:off x="6423025" y="3738563"/>
            <a:ext cx="20018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rgbClr val="C00000"/>
                </a:solidFill>
                <a:latin typeface="Lucida Calligraphy" pitchFamily="66" charset="0"/>
                <a:ea typeface="Poppins SemiBold"/>
                <a:cs typeface="Open Sans"/>
              </a:rPr>
              <a:t>Sport</a:t>
            </a:r>
          </a:p>
        </p:txBody>
      </p:sp>
      <p:sp>
        <p:nvSpPr>
          <p:cNvPr id="50182" name="TextBox 22"/>
          <p:cNvSpPr txBox="1">
            <a:spLocks noChangeArrowheads="1"/>
          </p:cNvSpPr>
          <p:nvPr/>
        </p:nvSpPr>
        <p:spPr bwMode="auto">
          <a:xfrm>
            <a:off x="6332538" y="4205288"/>
            <a:ext cx="212725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2025"/>
              </a:lnSpc>
            </a:pPr>
            <a:r>
              <a:rPr lang="en-US" sz="1100" b="1">
                <a:solidFill>
                  <a:srgbClr val="2C64F4"/>
                </a:solidFill>
                <a:latin typeface="Times New Roman" pitchFamily="18" charset="0"/>
                <a:ea typeface="Open Sans"/>
                <a:cs typeface="Times New Roman" pitchFamily="18" charset="0"/>
              </a:rPr>
              <a:t>Sportga qiziquvchi  yoshlarga  har tomonlama  ko’mak  berish va  doimiy  qo`llab quvvatlash  borish.</a:t>
            </a:r>
          </a:p>
        </p:txBody>
      </p:sp>
      <p:sp>
        <p:nvSpPr>
          <p:cNvPr id="30" name="Rectangle: Rounded Corners 29">
            <a:extLst>
              <a:ext uri="{FF2B5EF4-FFF2-40B4-BE49-F238E27FC236}"/>
            </a:extLst>
          </p:cNvPr>
          <p:cNvSpPr/>
          <p:nvPr/>
        </p:nvSpPr>
        <p:spPr>
          <a:xfrm>
            <a:off x="7210425" y="4249738"/>
            <a:ext cx="371475" cy="46037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accent1"/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50184" name="TextBox 32"/>
          <p:cNvSpPr txBox="1">
            <a:spLocks noChangeArrowheads="1"/>
          </p:cNvSpPr>
          <p:nvPr/>
        </p:nvSpPr>
        <p:spPr bwMode="auto">
          <a:xfrm>
            <a:off x="3794125" y="3803650"/>
            <a:ext cx="2001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  <a:latin typeface="Lucida Handwriting" pitchFamily="66" charset="0"/>
                <a:ea typeface="Poppins SemiBold"/>
                <a:cs typeface="Times New Roman" pitchFamily="18" charset="0"/>
              </a:rPr>
              <a:t>Ilmiy faoliyat</a:t>
            </a:r>
          </a:p>
        </p:txBody>
      </p:sp>
      <p:sp>
        <p:nvSpPr>
          <p:cNvPr id="34" name="TextBox 33">
            <a:extLst>
              <a:ext uri="{FF2B5EF4-FFF2-40B4-BE49-F238E27FC236}"/>
            </a:extLst>
          </p:cNvPr>
          <p:cNvSpPr txBox="1"/>
          <p:nvPr/>
        </p:nvSpPr>
        <p:spPr>
          <a:xfrm>
            <a:off x="3732213" y="4097338"/>
            <a:ext cx="2127250" cy="1085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02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Talabalarning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ilmiy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salohiyatini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oshirish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kompyuter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savodhonligi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bo’yicha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bilimlar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berish</a:t>
            </a:r>
            <a:r>
              <a:rPr lang="en-US" sz="105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36" name="Rectangle: Rounded Corners 35">
            <a:extLst>
              <a:ext uri="{FF2B5EF4-FFF2-40B4-BE49-F238E27FC236}"/>
            </a:extLst>
          </p:cNvPr>
          <p:cNvSpPr/>
          <p:nvPr/>
        </p:nvSpPr>
        <p:spPr>
          <a:xfrm>
            <a:off x="4610100" y="4400550"/>
            <a:ext cx="371475" cy="4603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39" name="TextBox 38">
            <a:extLst>
              <a:ext uri="{FF2B5EF4-FFF2-40B4-BE49-F238E27FC236}"/>
            </a:extLst>
          </p:cNvPr>
          <p:cNvSpPr txBox="1"/>
          <p:nvPr/>
        </p:nvSpPr>
        <p:spPr>
          <a:xfrm>
            <a:off x="1339850" y="3830638"/>
            <a:ext cx="2001838" cy="3397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ea typeface="Poppins SemiBold" charset="0"/>
                <a:cs typeface="Times New Roman" pitchFamily="18" charset="0"/>
              </a:rPr>
              <a:t>Ijtimoiy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ea typeface="Poppins SemiBold" charset="0"/>
                <a:cs typeface="Times New Roman" pitchFamily="18" charset="0"/>
              </a:rPr>
              <a:t>  </a:t>
            </a:r>
            <a:r>
              <a:rPr 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ea typeface="Poppins SemiBold" charset="0"/>
                <a:cs typeface="Times New Roman" pitchFamily="18" charset="0"/>
              </a:rPr>
              <a:t>faollik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  <a:ea typeface="Poppins SemiBold" charset="0"/>
              <a:cs typeface="Times New Roman" pitchFamily="18" charset="0"/>
            </a:endParaRPr>
          </a:p>
        </p:txBody>
      </p:sp>
      <p:sp>
        <p:nvSpPr>
          <p:cNvPr id="40" name="TextBox 39">
            <a:extLst>
              <a:ext uri="{FF2B5EF4-FFF2-40B4-BE49-F238E27FC236}"/>
            </a:extLst>
          </p:cNvPr>
          <p:cNvSpPr txBox="1"/>
          <p:nvPr/>
        </p:nvSpPr>
        <p:spPr>
          <a:xfrm>
            <a:off x="1130300" y="4159250"/>
            <a:ext cx="2128838" cy="1117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02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yoshlarning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ijtimoiy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faolligini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oshirish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institut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davlat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hayotidagi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ro’lini</a:t>
            </a:r>
            <a:r>
              <a:rPr lang="en-US" sz="105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kuchaytirish</a:t>
            </a:r>
            <a:r>
              <a:rPr lang="en-US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2" name="Rectangle: Rounded Corners 41">
            <a:extLst>
              <a:ext uri="{FF2B5EF4-FFF2-40B4-BE49-F238E27FC236}"/>
            </a:extLst>
          </p:cNvPr>
          <p:cNvSpPr/>
          <p:nvPr/>
        </p:nvSpPr>
        <p:spPr>
          <a:xfrm>
            <a:off x="2009775" y="4192588"/>
            <a:ext cx="369888" cy="46037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accent1"/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50190" name="TextBox 44"/>
          <p:cNvSpPr txBox="1">
            <a:spLocks noChangeArrowheads="1"/>
          </p:cNvSpPr>
          <p:nvPr/>
        </p:nvSpPr>
        <p:spPr bwMode="auto">
          <a:xfrm>
            <a:off x="8996363" y="3608388"/>
            <a:ext cx="20018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>
                <a:solidFill>
                  <a:srgbClr val="C00000"/>
                </a:solidFill>
                <a:latin typeface="Lucida Calligraphy" pitchFamily="66" charset="0"/>
                <a:ea typeface="Poppins SemiBold"/>
                <a:cs typeface="Open Sans"/>
              </a:rPr>
              <a:t>Madaniyat  va sa’nat</a:t>
            </a:r>
          </a:p>
        </p:txBody>
      </p:sp>
      <p:sp>
        <p:nvSpPr>
          <p:cNvPr id="46" name="TextBox 45">
            <a:extLst>
              <a:ext uri="{FF2B5EF4-FFF2-40B4-BE49-F238E27FC236}"/>
            </a:extLst>
          </p:cNvPr>
          <p:cNvSpPr txBox="1"/>
          <p:nvPr/>
        </p:nvSpPr>
        <p:spPr>
          <a:xfrm>
            <a:off x="8801100" y="4306888"/>
            <a:ext cx="2476500" cy="1117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ts val="202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Har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tomonlama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iqtidorli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talabalarni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sa’nat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madaniyatga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qiziqtirish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, 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istedodlarni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kashf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etish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va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qo’llab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  </a:t>
            </a:r>
            <a:r>
              <a:rPr lang="en-US" sz="1050" b="1" dirty="0" err="1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quvvatlash</a:t>
            </a:r>
            <a:r>
              <a:rPr lang="en-US" sz="1050" b="1" dirty="0">
                <a:solidFill>
                  <a:srgbClr val="2C64F4"/>
                </a:solidFill>
                <a:latin typeface="Times New Roman" pitchFamily="18" charset="0"/>
                <a:ea typeface="Open Sans" panose="020B0606030504020204" pitchFamily="34" charset="0"/>
                <a:cs typeface="Times New Roman" pitchFamily="18" charset="0"/>
              </a:rPr>
              <a:t>.</a:t>
            </a:r>
          </a:p>
        </p:txBody>
      </p:sp>
      <p:sp>
        <p:nvSpPr>
          <p:cNvPr id="48" name="Rectangle: Rounded Corners 47">
            <a:extLst>
              <a:ext uri="{FF2B5EF4-FFF2-40B4-BE49-F238E27FC236}"/>
            </a:extLst>
          </p:cNvPr>
          <p:cNvSpPr/>
          <p:nvPr/>
        </p:nvSpPr>
        <p:spPr>
          <a:xfrm>
            <a:off x="9774238" y="4260850"/>
            <a:ext cx="369887" cy="46038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accent1"/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50193" name="TextBox 49"/>
          <p:cNvSpPr txBox="1">
            <a:spLocks noChangeArrowheads="1"/>
          </p:cNvSpPr>
          <p:nvPr/>
        </p:nvSpPr>
        <p:spPr bwMode="auto">
          <a:xfrm>
            <a:off x="4046538" y="5654675"/>
            <a:ext cx="78533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16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>
                <a:latin typeface="Rockwell Extra Bold" pitchFamily="18" charset="0"/>
                <a:cs typeface="Times New Roman" pitchFamily="18" charset="0"/>
              </a:rPr>
              <a:t>Fakultet  miqyosida amalga oshiriladigan loyihalarning   to ‘rt ustuvor  yo‘nalishlari</a:t>
            </a:r>
            <a:r>
              <a:rPr lang="en-US" sz="1600">
                <a:latin typeface="Times New Roman" pitchFamily="18" charset="0"/>
                <a:cs typeface="Times New Roman" pitchFamily="18" charset="0"/>
              </a:rPr>
              <a:t>.</a:t>
            </a:r>
            <a:endParaRPr lang="id-ID" sz="16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0194" name="Group 50"/>
          <p:cNvGrpSpPr>
            <a:grpSpLocks/>
          </p:cNvGrpSpPr>
          <p:nvPr/>
        </p:nvGrpSpPr>
        <p:grpSpPr bwMode="auto">
          <a:xfrm>
            <a:off x="5838825" y="654050"/>
            <a:ext cx="514350" cy="117475"/>
            <a:chOff x="5784104" y="2759807"/>
            <a:chExt cx="623793" cy="142513"/>
          </a:xfrm>
        </p:grpSpPr>
        <p:grpSp>
          <p:nvGrpSpPr>
            <p:cNvPr id="50201" name="Group 51"/>
            <p:cNvGrpSpPr>
              <a:grpSpLocks/>
            </p:cNvGrpSpPr>
            <p:nvPr/>
          </p:nvGrpSpPr>
          <p:grpSpPr bwMode="auto">
            <a:xfrm>
              <a:off x="5784104" y="2759807"/>
              <a:ext cx="142513" cy="142513"/>
              <a:chOff x="7436645" y="1065372"/>
              <a:chExt cx="198120" cy="198120"/>
            </a:xfrm>
          </p:grpSpPr>
          <p:sp>
            <p:nvSpPr>
              <p:cNvPr id="59" name="Oval 58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468763" y="1094823"/>
                <a:ext cx="136503" cy="136541"/>
              </a:xfrm>
              <a:prstGeom prst="ellipse">
                <a:avLst/>
              </a:prstGeom>
              <a:solidFill>
                <a:schemeClr val="bg1"/>
              </a:solidFill>
              <a:ln w="38100">
                <a:noFill/>
              </a:ln>
              <a:effectLst>
                <a:outerShdw blurRad="50800" dist="38100" dir="5400000" sx="97000" sy="97000" algn="t" rotWithShape="0">
                  <a:schemeClr val="accent2">
                    <a:alpha val="2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  <p:sp>
            <p:nvSpPr>
              <p:cNvPr id="60" name="Circle: Hollow 59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436645" y="1065372"/>
                <a:ext cx="198063" cy="198120"/>
              </a:xfrm>
              <a:prstGeom prst="donut">
                <a:avLst>
                  <a:gd name="adj" fmla="val 17766"/>
                </a:avLst>
              </a:prstGeom>
              <a:solidFill>
                <a:schemeClr val="accent2"/>
              </a:solidFill>
              <a:ln w="38100">
                <a:noFill/>
              </a:ln>
              <a:effectLst>
                <a:outerShdw blurRad="50800" dist="38100" dir="5400000" sx="97000" sy="97000" algn="t" rotWithShape="0">
                  <a:schemeClr val="accent2">
                    <a:alpha val="2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</p:grpSp>
        <p:grpSp>
          <p:nvGrpSpPr>
            <p:cNvPr id="50202" name="Group 52"/>
            <p:cNvGrpSpPr>
              <a:grpSpLocks/>
            </p:cNvGrpSpPr>
            <p:nvPr/>
          </p:nvGrpSpPr>
          <p:grpSpPr bwMode="auto">
            <a:xfrm>
              <a:off x="6024744" y="2759807"/>
              <a:ext cx="142513" cy="142513"/>
              <a:chOff x="7436645" y="1065372"/>
              <a:chExt cx="198120" cy="198120"/>
            </a:xfrm>
          </p:grpSpPr>
          <p:sp>
            <p:nvSpPr>
              <p:cNvPr id="57" name="Oval 56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468794" y="1094823"/>
                <a:ext cx="136502" cy="136541"/>
              </a:xfrm>
              <a:prstGeom prst="ellipse">
                <a:avLst/>
              </a:prstGeom>
              <a:solidFill>
                <a:schemeClr val="bg1"/>
              </a:solidFill>
              <a:ln w="38100">
                <a:noFill/>
              </a:ln>
              <a:effectLst>
                <a:outerShdw blurRad="50800" dist="38100" dir="5400000" sx="97000" sy="97000" algn="t" rotWithShape="0">
                  <a:schemeClr val="accent2">
                    <a:alpha val="2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  <p:sp>
            <p:nvSpPr>
              <p:cNvPr id="58" name="Circle: Hollow 57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436675" y="1065372"/>
                <a:ext cx="198063" cy="198120"/>
              </a:xfrm>
              <a:prstGeom prst="donut">
                <a:avLst>
                  <a:gd name="adj" fmla="val 17766"/>
                </a:avLst>
              </a:prstGeom>
              <a:solidFill>
                <a:schemeClr val="accent2"/>
              </a:solidFill>
              <a:ln w="38100">
                <a:noFill/>
              </a:ln>
              <a:effectLst>
                <a:outerShdw blurRad="50800" dist="38100" dir="5400000" sx="97000" sy="97000" algn="t" rotWithShape="0">
                  <a:schemeClr val="accent2">
                    <a:alpha val="2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</p:grpSp>
        <p:grpSp>
          <p:nvGrpSpPr>
            <p:cNvPr id="50203" name="Group 53"/>
            <p:cNvGrpSpPr>
              <a:grpSpLocks/>
            </p:cNvGrpSpPr>
            <p:nvPr/>
          </p:nvGrpSpPr>
          <p:grpSpPr bwMode="auto">
            <a:xfrm>
              <a:off x="6265384" y="2759807"/>
              <a:ext cx="142513" cy="142513"/>
              <a:chOff x="7436645" y="1065372"/>
              <a:chExt cx="198120" cy="198120"/>
            </a:xfrm>
          </p:grpSpPr>
          <p:sp>
            <p:nvSpPr>
              <p:cNvPr id="55" name="Oval 54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468821" y="1094823"/>
                <a:ext cx="136503" cy="136541"/>
              </a:xfrm>
              <a:prstGeom prst="ellipse">
                <a:avLst/>
              </a:prstGeom>
              <a:solidFill>
                <a:schemeClr val="bg1"/>
              </a:solidFill>
              <a:ln w="38100">
                <a:noFill/>
              </a:ln>
              <a:effectLst>
                <a:outerShdw blurRad="50800" dist="38100" dir="5400000" sx="97000" sy="97000" algn="t" rotWithShape="0">
                  <a:schemeClr val="accent2">
                    <a:alpha val="2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  <p:sp>
            <p:nvSpPr>
              <p:cNvPr id="56" name="Circle: Hollow 55">
                <a:extLst>
                  <a:ext uri="{FF2B5EF4-FFF2-40B4-BE49-F238E27FC236}"/>
                </a:extLst>
              </p:cNvPr>
              <p:cNvSpPr/>
              <p:nvPr/>
            </p:nvSpPr>
            <p:spPr>
              <a:xfrm>
                <a:off x="7436702" y="1065372"/>
                <a:ext cx="198063" cy="198120"/>
              </a:xfrm>
              <a:prstGeom prst="donut">
                <a:avLst>
                  <a:gd name="adj" fmla="val 17766"/>
                </a:avLst>
              </a:prstGeom>
              <a:solidFill>
                <a:schemeClr val="accent2"/>
              </a:solidFill>
              <a:ln w="38100">
                <a:noFill/>
              </a:ln>
              <a:effectLst>
                <a:outerShdw blurRad="50800" dist="38100" dir="5400000" sx="97000" sy="97000" algn="t" rotWithShape="0">
                  <a:schemeClr val="accent2">
                    <a:alpha val="26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00"/>
              </a:p>
            </p:txBody>
          </p:sp>
        </p:grpSp>
      </p:grpSp>
      <p:pic>
        <p:nvPicPr>
          <p:cNvPr id="50195" name="Рисунок 31" descr="team_equipe_Fotolia_109518239_S.jpg"/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6628" r="16628"/>
          <a:stretch>
            <a:fillRect/>
          </a:stretch>
        </p:blipFill>
        <p:spPr>
          <a:xfrm>
            <a:off x="1522413" y="2270125"/>
            <a:ext cx="1319212" cy="1319213"/>
          </a:xfrm>
          <a:prstGeom prst="rect">
            <a:avLst/>
          </a:prstGeom>
        </p:spPr>
      </p:pic>
      <p:pic>
        <p:nvPicPr>
          <p:cNvPr id="50196" name="Рисунок 36" descr="ba3d57e2669739ac80bfd8bc57baedef.jpg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2544" r="12544"/>
          <a:stretch>
            <a:fillRect/>
          </a:stretch>
        </p:blipFill>
        <p:spPr>
          <a:xfrm>
            <a:off x="6737350" y="2268538"/>
            <a:ext cx="1319213" cy="1319212"/>
          </a:xfrm>
          <a:prstGeom prst="rect">
            <a:avLst/>
          </a:prstGeom>
        </p:spPr>
      </p:pic>
      <p:pic>
        <p:nvPicPr>
          <p:cNvPr id="50197" name="Рисунок 42" descr="photo_2021-09-15_01-26-54.jpg"/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 l="12500" r="12500"/>
          <a:stretch>
            <a:fillRect/>
          </a:stretch>
        </p:blipFill>
        <p:spPr>
          <a:xfrm>
            <a:off x="4135438" y="2268538"/>
            <a:ext cx="1319212" cy="1319212"/>
          </a:xfrm>
          <a:prstGeom prst="rect">
            <a:avLst/>
          </a:prstGeom>
        </p:spPr>
      </p:pic>
      <p:pic>
        <p:nvPicPr>
          <p:cNvPr id="50198" name="Рисунок 46" descr="arts_funding.gif"/>
          <p:cNvPicPr>
            <a:picLocks noGrp="1" noChangeAspect="1"/>
          </p:cNvPicPr>
          <p:nvPr>
            <p:ph type="pic" sz="quarter" idx="14"/>
          </p:nvPr>
        </p:nvPicPr>
        <p:blipFill>
          <a:blip r:embed="rId5"/>
          <a:srcRect l="21286" r="21286"/>
          <a:stretch>
            <a:fillRect/>
          </a:stretch>
        </p:blipFill>
        <p:spPr>
          <a:xfrm>
            <a:off x="9337675" y="2268538"/>
            <a:ext cx="1319213" cy="1319212"/>
          </a:xfrm>
          <a:prstGeom prst="rect">
            <a:avLst/>
          </a:prstGeom>
        </p:spPr>
      </p:pic>
      <p:pic>
        <p:nvPicPr>
          <p:cNvPr id="50199" name="Рисунок 202"/>
          <p:cNvPicPr>
            <a:picLocks noChangeAspect="1"/>
          </p:cNvPicPr>
          <p:nvPr/>
        </p:nvPicPr>
        <p:blipFill>
          <a:blip r:embed="rId6"/>
          <a:srcRect t="4395" b="4395"/>
          <a:stretch>
            <a:fillRect/>
          </a:stretch>
        </p:blipFill>
        <p:spPr bwMode="auto">
          <a:xfrm>
            <a:off x="9337675" y="153988"/>
            <a:ext cx="2562225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200" name="Picture 2" descr="C:\Users\DILSHODBEK ARZIQULOV\Desktop\IMG_20211006_230040_73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2575" y="257175"/>
            <a:ext cx="1317625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Прямоугольник 102"/>
          <p:cNvSpPr/>
          <p:nvPr/>
        </p:nvSpPr>
        <p:spPr>
          <a:xfrm>
            <a:off x="3290888" y="4262438"/>
            <a:ext cx="2578100" cy="17907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113" name="Прямоугольник 112"/>
          <p:cNvSpPr/>
          <p:nvPr/>
        </p:nvSpPr>
        <p:spPr>
          <a:xfrm>
            <a:off x="377825" y="4254500"/>
            <a:ext cx="2578100" cy="17907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6" name="Прямоугольник 95"/>
          <p:cNvSpPr/>
          <p:nvPr/>
        </p:nvSpPr>
        <p:spPr>
          <a:xfrm>
            <a:off x="6024563" y="4275138"/>
            <a:ext cx="2578100" cy="17907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33350" y="1709738"/>
            <a:ext cx="2336800" cy="2235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2528888" y="1743075"/>
            <a:ext cx="2336800" cy="2235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5040313" y="1701800"/>
            <a:ext cx="2336800" cy="2235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7435850" y="1752600"/>
            <a:ext cx="2336800" cy="2235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51208" name="TextBox 2"/>
          <p:cNvSpPr txBox="1">
            <a:spLocks noChangeArrowheads="1"/>
          </p:cNvSpPr>
          <p:nvPr/>
        </p:nvSpPr>
        <p:spPr bwMode="auto">
          <a:xfrm>
            <a:off x="669925" y="636588"/>
            <a:ext cx="11055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>
                <a:solidFill>
                  <a:srgbClr val="142C7C"/>
                </a:solidFill>
                <a:latin typeface="Times New Roman" pitchFamily="18" charset="0"/>
                <a:cs typeface="Times New Roman" pitchFamily="18" charset="0"/>
              </a:rPr>
              <a:t>O‘quv yili davomida amalga oshiriladigan ishlar</a:t>
            </a:r>
          </a:p>
        </p:txBody>
      </p:sp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4848225" y="368300"/>
            <a:ext cx="21542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spc="100" dirty="0">
                <a:solidFill>
                  <a:schemeClr val="accent4"/>
                </a:solidFill>
                <a:latin typeface="Work Sans Medium Roman" panose="00000600000000000000" pitchFamily="2" charset="0"/>
                <a:cs typeface="Poppins Medium" panose="00000600000000000000" pitchFamily="2" charset="0"/>
              </a:rPr>
              <a:t>TIIAME-NRU</a:t>
            </a:r>
          </a:p>
        </p:txBody>
      </p:sp>
      <p:sp>
        <p:nvSpPr>
          <p:cNvPr id="12" name="TextBox 11">
            <a:extLst>
              <a:ext uri="{FF2B5EF4-FFF2-40B4-BE49-F238E27FC236}"/>
            </a:extLst>
          </p:cNvPr>
          <p:cNvSpPr txBox="1"/>
          <p:nvPr/>
        </p:nvSpPr>
        <p:spPr>
          <a:xfrm>
            <a:off x="612775" y="1798638"/>
            <a:ext cx="2006600" cy="2122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Temir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Yoshlar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daftarida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ro’yxatga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himoyaga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muhtoj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yoshlar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xayriya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fondini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Fond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Nafaqat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muxtoj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qatlam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an’anaga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aylangan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mehribonlik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uylariga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tashriflar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ko’lamini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kengaytirish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h/k,</a:t>
            </a:r>
            <a:endParaRPr lang="en-US" altLang="ko-KR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11" name="Group 15"/>
          <p:cNvGrpSpPr>
            <a:grpSpLocks/>
          </p:cNvGrpSpPr>
          <p:nvPr/>
        </p:nvGrpSpPr>
        <p:grpSpPr bwMode="auto">
          <a:xfrm>
            <a:off x="446088" y="1857375"/>
            <a:ext cx="241300" cy="241300"/>
            <a:chOff x="7436645" y="1065372"/>
            <a:chExt cx="198120" cy="198120"/>
          </a:xfrm>
        </p:grpSpPr>
        <p:sp>
          <p:nvSpPr>
            <p:cNvPr id="17" name="Oval 1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0" y="1094047"/>
              <a:ext cx="136860" cy="136860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18" name="Circle: Hollow 1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51212" name="TextBox 13"/>
          <p:cNvSpPr txBox="1">
            <a:spLocks noChangeArrowheads="1"/>
          </p:cNvSpPr>
          <p:nvPr/>
        </p:nvSpPr>
        <p:spPr bwMode="auto">
          <a:xfrm>
            <a:off x="1012825" y="4410075"/>
            <a:ext cx="20066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100" b="1"/>
              <a:t>Kitobxonlik ko’lamini kengaytirish maqsadida INSTITUMIZ bilan hamkorlikda talabalar uchun sharoitlar yaratib berish</a:t>
            </a:r>
          </a:p>
        </p:txBody>
      </p:sp>
      <p:grpSp>
        <p:nvGrpSpPr>
          <p:cNvPr id="51213" name="Group 21"/>
          <p:cNvGrpSpPr>
            <a:grpSpLocks/>
          </p:cNvGrpSpPr>
          <p:nvPr/>
        </p:nvGrpSpPr>
        <p:grpSpPr bwMode="auto">
          <a:xfrm>
            <a:off x="630238" y="4449763"/>
            <a:ext cx="241300" cy="241300"/>
            <a:chOff x="7436645" y="1065372"/>
            <a:chExt cx="198120" cy="198120"/>
          </a:xfrm>
        </p:grpSpPr>
        <p:sp>
          <p:nvSpPr>
            <p:cNvPr id="23" name="Oval 2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0" y="1094047"/>
              <a:ext cx="136860" cy="136859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24" name="Circle: Hollow 2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61" name="TextBox 60">
            <a:extLst>
              <a:ext uri="{FF2B5EF4-FFF2-40B4-BE49-F238E27FC236}"/>
            </a:extLst>
          </p:cNvPr>
          <p:cNvSpPr txBox="1"/>
          <p:nvPr/>
        </p:nvSpPr>
        <p:spPr>
          <a:xfrm>
            <a:off x="2827338" y="2078038"/>
            <a:ext cx="2119312" cy="1446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Fakultetimizdagi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iqtidori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talabalar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yo’nalishi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madaniy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sohalarga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qiziqadigan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talabalar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fa’ol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talabalar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‘’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Talabalar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fo’rumi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“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o’tkazish</a:t>
            </a:r>
            <a:endParaRPr lang="en-US" altLang="ko-KR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15" name="Group 61"/>
          <p:cNvGrpSpPr>
            <a:grpSpLocks/>
          </p:cNvGrpSpPr>
          <p:nvPr/>
        </p:nvGrpSpPr>
        <p:grpSpPr bwMode="auto">
          <a:xfrm>
            <a:off x="2805113" y="1865313"/>
            <a:ext cx="241300" cy="241300"/>
            <a:chOff x="7436645" y="1065372"/>
            <a:chExt cx="198120" cy="198120"/>
          </a:xfrm>
        </p:grpSpPr>
        <p:sp>
          <p:nvSpPr>
            <p:cNvPr id="78" name="Oval 7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0" y="1094047"/>
              <a:ext cx="136860" cy="136859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79" name="Circle: Hollow 7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2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51216" name="TextBox 64"/>
          <p:cNvSpPr txBox="1">
            <a:spLocks noChangeArrowheads="1"/>
          </p:cNvSpPr>
          <p:nvPr/>
        </p:nvSpPr>
        <p:spPr bwMode="auto">
          <a:xfrm>
            <a:off x="3840163" y="4392613"/>
            <a:ext cx="20066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100" b="1"/>
              <a:t>Xotin qizlarimizni bo’sh vaqtlarini mazmunli otqazish uchun ilmiy ishlar va tadbirlarni tashkil qilish</a:t>
            </a:r>
          </a:p>
        </p:txBody>
      </p:sp>
      <p:grpSp>
        <p:nvGrpSpPr>
          <p:cNvPr id="51217" name="Group 65"/>
          <p:cNvGrpSpPr>
            <a:grpSpLocks/>
          </p:cNvGrpSpPr>
          <p:nvPr/>
        </p:nvGrpSpPr>
        <p:grpSpPr bwMode="auto">
          <a:xfrm>
            <a:off x="3495675" y="4483100"/>
            <a:ext cx="241300" cy="241300"/>
            <a:chOff x="7436645" y="1065372"/>
            <a:chExt cx="198120" cy="198120"/>
          </a:xfrm>
        </p:grpSpPr>
        <p:sp>
          <p:nvSpPr>
            <p:cNvPr id="74" name="Oval 7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1" y="1094047"/>
              <a:ext cx="136859" cy="136860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75" name="Circle: Hollow 7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2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84" name="TextBox 83">
            <a:extLst>
              <a:ext uri="{FF2B5EF4-FFF2-40B4-BE49-F238E27FC236}"/>
            </a:extLst>
          </p:cNvPr>
          <p:cNvSpPr txBox="1"/>
          <p:nvPr/>
        </p:nvSpPr>
        <p:spPr>
          <a:xfrm>
            <a:off x="5394325" y="2057400"/>
            <a:ext cx="20066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Sport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sog’lik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garovi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Sog’lom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turmush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tarzini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bo’yicha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tizimli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ya’ni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o’quv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yili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FAKULTETIMIZ SPORT OYLIKLARINI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e’tish</a:t>
            </a:r>
            <a:endParaRPr lang="en-US" altLang="ko-KR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19" name="Group 84"/>
          <p:cNvGrpSpPr>
            <a:grpSpLocks/>
          </p:cNvGrpSpPr>
          <p:nvPr/>
        </p:nvGrpSpPr>
        <p:grpSpPr bwMode="auto">
          <a:xfrm>
            <a:off x="5360988" y="1890713"/>
            <a:ext cx="241300" cy="241300"/>
            <a:chOff x="7436645" y="1065372"/>
            <a:chExt cx="198120" cy="198120"/>
          </a:xfrm>
        </p:grpSpPr>
        <p:sp>
          <p:nvSpPr>
            <p:cNvPr id="101" name="Oval 100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0" y="1094047"/>
              <a:ext cx="136860" cy="136859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102" name="Circle: Hollow 10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6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51220" name="TextBox 87"/>
          <p:cNvSpPr txBox="1">
            <a:spLocks noChangeArrowheads="1"/>
          </p:cNvSpPr>
          <p:nvPr/>
        </p:nvSpPr>
        <p:spPr bwMode="auto">
          <a:xfrm>
            <a:off x="6573838" y="4354513"/>
            <a:ext cx="20066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100" b="1"/>
              <a:t>Iqtidorli va bilimli talabalar bilan ishlash, ilmiy seminarlar tashkil etish, Ilmiy maqolalar, dunyo reytingida tan olingan jurnallarda (SCOPUS) maqolalar chiqarish bo’yicha alohida yo’nalish tashkil etish.</a:t>
            </a:r>
          </a:p>
        </p:txBody>
      </p:sp>
      <p:grpSp>
        <p:nvGrpSpPr>
          <p:cNvPr id="51221" name="Group 88"/>
          <p:cNvGrpSpPr>
            <a:grpSpLocks/>
          </p:cNvGrpSpPr>
          <p:nvPr/>
        </p:nvGrpSpPr>
        <p:grpSpPr bwMode="auto">
          <a:xfrm>
            <a:off x="6215063" y="4470400"/>
            <a:ext cx="241300" cy="241300"/>
            <a:chOff x="7436645" y="1065372"/>
            <a:chExt cx="198120" cy="198120"/>
          </a:xfrm>
        </p:grpSpPr>
        <p:sp>
          <p:nvSpPr>
            <p:cNvPr id="97" name="Oval 9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0" y="1094047"/>
              <a:ext cx="136860" cy="136860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98" name="Circle: Hollow 9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6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107" name="TextBox 106">
            <a:extLst>
              <a:ext uri="{FF2B5EF4-FFF2-40B4-BE49-F238E27FC236}"/>
            </a:extLst>
          </p:cNvPr>
          <p:cNvSpPr txBox="1"/>
          <p:nvPr/>
        </p:nvSpPr>
        <p:spPr>
          <a:xfrm>
            <a:off x="7835900" y="2208213"/>
            <a:ext cx="2008188" cy="1277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sohasini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fakultetimizda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IQTIDORLI TALABALAR MARKAZINI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ochish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Fakultetda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imkoniyatlarimizdan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unumli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foydalanib</a:t>
            </a:r>
            <a:r>
              <a: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  <p:grpSp>
        <p:nvGrpSpPr>
          <p:cNvPr id="51223" name="Group 107"/>
          <p:cNvGrpSpPr>
            <a:grpSpLocks/>
          </p:cNvGrpSpPr>
          <p:nvPr/>
        </p:nvGrpSpPr>
        <p:grpSpPr bwMode="auto">
          <a:xfrm>
            <a:off x="7712075" y="1981200"/>
            <a:ext cx="241300" cy="241300"/>
            <a:chOff x="7436645" y="1065372"/>
            <a:chExt cx="198120" cy="198120"/>
          </a:xfrm>
        </p:grpSpPr>
        <p:sp>
          <p:nvSpPr>
            <p:cNvPr id="124" name="Oval 12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1" y="1094047"/>
              <a:ext cx="136859" cy="136860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125" name="Circle: Hollow 12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4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90" name="Скругленный прямоугольник 89"/>
          <p:cNvSpPr/>
          <p:nvPr/>
        </p:nvSpPr>
        <p:spPr>
          <a:xfrm>
            <a:off x="3009900" y="1143000"/>
            <a:ext cx="5702300" cy="508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0" name="Прямоугольник 39"/>
          <p:cNvSpPr/>
          <p:nvPr/>
        </p:nvSpPr>
        <p:spPr>
          <a:xfrm>
            <a:off x="8909050" y="4281488"/>
            <a:ext cx="2578100" cy="17907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/>
          </a:p>
        </p:txBody>
      </p:sp>
      <p:sp>
        <p:nvSpPr>
          <p:cNvPr id="51226" name="TextBox 40"/>
          <p:cNvSpPr txBox="1">
            <a:spLocks noChangeArrowheads="1"/>
          </p:cNvSpPr>
          <p:nvPr/>
        </p:nvSpPr>
        <p:spPr bwMode="auto">
          <a:xfrm>
            <a:off x="9447213" y="4359275"/>
            <a:ext cx="20081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ko-KR" sz="1100" b="1"/>
          </a:p>
        </p:txBody>
      </p:sp>
      <p:grpSp>
        <p:nvGrpSpPr>
          <p:cNvPr id="51227" name="Group 88"/>
          <p:cNvGrpSpPr>
            <a:grpSpLocks/>
          </p:cNvGrpSpPr>
          <p:nvPr/>
        </p:nvGrpSpPr>
        <p:grpSpPr bwMode="auto">
          <a:xfrm>
            <a:off x="9090025" y="4475163"/>
            <a:ext cx="241300" cy="241300"/>
            <a:chOff x="7436645" y="1065372"/>
            <a:chExt cx="198120" cy="198120"/>
          </a:xfrm>
        </p:grpSpPr>
        <p:sp>
          <p:nvSpPr>
            <p:cNvPr id="43" name="Oval 9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1" y="1094047"/>
              <a:ext cx="136859" cy="136859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44" name="Circle: Hollow 9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6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45" name="Скругленный прямоугольник 44"/>
          <p:cNvSpPr/>
          <p:nvPr/>
        </p:nvSpPr>
        <p:spPr>
          <a:xfrm>
            <a:off x="9855200" y="1757363"/>
            <a:ext cx="2336800" cy="22352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46" name="TextBox 45">
            <a:extLst>
              <a:ext uri="{FF2B5EF4-FFF2-40B4-BE49-F238E27FC236}"/>
            </a:extLst>
          </p:cNvPr>
          <p:cNvSpPr txBox="1"/>
          <p:nvPr/>
        </p:nvSpPr>
        <p:spPr>
          <a:xfrm>
            <a:off x="10185400" y="2203450"/>
            <a:ext cx="20066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Fakultetimiz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talabalari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o’rtasida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o’rtasida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ma’vzularda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“DEBAT”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o’tkazish</a:t>
            </a:r>
            <a:endParaRPr lang="en-US" altLang="ko-KR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230" name="Group 107"/>
          <p:cNvGrpSpPr>
            <a:grpSpLocks/>
          </p:cNvGrpSpPr>
          <p:nvPr/>
        </p:nvGrpSpPr>
        <p:grpSpPr bwMode="auto">
          <a:xfrm>
            <a:off x="10029825" y="2008188"/>
            <a:ext cx="241300" cy="241300"/>
            <a:chOff x="7436645" y="1065372"/>
            <a:chExt cx="198120" cy="198120"/>
          </a:xfrm>
        </p:grpSpPr>
        <p:sp>
          <p:nvSpPr>
            <p:cNvPr id="48" name="Oval 123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69231" y="1094047"/>
              <a:ext cx="136859" cy="136859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  <p:sp>
          <p:nvSpPr>
            <p:cNvPr id="49" name="Circle: Hollow 12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436645" y="1065372"/>
              <a:ext cx="198120" cy="198120"/>
            </a:xfrm>
            <a:prstGeom prst="donut">
              <a:avLst>
                <a:gd name="adj" fmla="val 17766"/>
              </a:avLst>
            </a:prstGeom>
            <a:solidFill>
              <a:schemeClr val="accent4"/>
            </a:solidFill>
            <a:ln w="38100">
              <a:noFill/>
            </a:ln>
            <a:effectLst>
              <a:outerShdw blurRad="50800" dist="38100" dir="5400000" sx="97000" sy="97000" algn="t" rotWithShape="0">
                <a:schemeClr val="accent2"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/>
            </a:p>
          </p:txBody>
        </p:sp>
      </p:grpSp>
      <p:sp>
        <p:nvSpPr>
          <p:cNvPr id="51231" name="TextBox 59"/>
          <p:cNvSpPr txBox="1">
            <a:spLocks noChangeArrowheads="1"/>
          </p:cNvSpPr>
          <p:nvPr/>
        </p:nvSpPr>
        <p:spPr bwMode="auto">
          <a:xfrm>
            <a:off x="9363075" y="4454525"/>
            <a:ext cx="20081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100" b="1"/>
              <a:t>Fakultetimizdagi talabalar o’rtasida ‘’ KIBR ‘’ sportga qiziquvchi talabalar uchun musobaqalar o’tkazish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5" name="Group 12"/>
          <p:cNvGrpSpPr>
            <a:grpSpLocks/>
          </p:cNvGrpSpPr>
          <p:nvPr/>
        </p:nvGrpSpPr>
        <p:grpSpPr bwMode="auto">
          <a:xfrm rot="794305">
            <a:off x="5867400" y="982663"/>
            <a:ext cx="969963" cy="469900"/>
            <a:chOff x="7715895" y="9146"/>
            <a:chExt cx="4464664" cy="2140399"/>
          </a:xfrm>
        </p:grpSpPr>
        <p:sp>
          <p:nvSpPr>
            <p:cNvPr id="16" name="Freeform: Shape 1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715895" y="9146"/>
              <a:ext cx="4464664" cy="2140399"/>
            </a:xfrm>
            <a:custGeom>
              <a:avLst/>
              <a:gdLst>
                <a:gd name="connsiteX0" fmla="*/ 1804035 w 1804034"/>
                <a:gd name="connsiteY0" fmla="*/ 952 h 864869"/>
                <a:gd name="connsiteX1" fmla="*/ 1804035 w 1804034"/>
                <a:gd name="connsiteY1" fmla="*/ 287655 h 864869"/>
                <a:gd name="connsiteX2" fmla="*/ 386715 w 1804034"/>
                <a:gd name="connsiteY2" fmla="*/ 864870 h 864869"/>
                <a:gd name="connsiteX3" fmla="*/ 43815 w 1804034"/>
                <a:gd name="connsiteY3" fmla="*/ 834390 h 864869"/>
                <a:gd name="connsiteX4" fmla="*/ 0 w 1804034"/>
                <a:gd name="connsiteY4" fmla="*/ 825818 h 864869"/>
                <a:gd name="connsiteX5" fmla="*/ 1400175 w 1804034"/>
                <a:gd name="connsiteY5" fmla="*/ 0 h 864869"/>
                <a:gd name="connsiteX6" fmla="*/ 1804035 w 1804034"/>
                <a:gd name="connsiteY6" fmla="*/ 0 h 864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04034" h="864869">
                  <a:moveTo>
                    <a:pt x="1804035" y="952"/>
                  </a:moveTo>
                  <a:lnTo>
                    <a:pt x="1804035" y="287655"/>
                  </a:lnTo>
                  <a:cubicBezTo>
                    <a:pt x="1410653" y="649605"/>
                    <a:pt x="919163" y="864870"/>
                    <a:pt x="386715" y="864870"/>
                  </a:cubicBezTo>
                  <a:cubicBezTo>
                    <a:pt x="270510" y="864870"/>
                    <a:pt x="156210" y="854393"/>
                    <a:pt x="43815" y="834390"/>
                  </a:cubicBezTo>
                  <a:cubicBezTo>
                    <a:pt x="29528" y="831533"/>
                    <a:pt x="14288" y="828675"/>
                    <a:pt x="0" y="825818"/>
                  </a:cubicBezTo>
                  <a:cubicBezTo>
                    <a:pt x="545782" y="822008"/>
                    <a:pt x="1040130" y="507683"/>
                    <a:pt x="1400175" y="0"/>
                  </a:cubicBezTo>
                  <a:lnTo>
                    <a:pt x="1804035" y="0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accent1"/>
                </a:gs>
                <a:gs pos="0">
                  <a:schemeClr val="accent2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  <a:cs typeface="+mn-cs"/>
              </a:endParaRPr>
            </a:p>
          </p:txBody>
        </p:sp>
        <p:sp>
          <p:nvSpPr>
            <p:cNvPr id="17" name="Freeform: Shape 16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7713746" y="8034"/>
              <a:ext cx="4406202" cy="2068088"/>
            </a:xfrm>
            <a:custGeom>
              <a:avLst/>
              <a:gdLst>
                <a:gd name="connsiteX0" fmla="*/ 1779270 w 1779270"/>
                <a:gd name="connsiteY0" fmla="*/ 0 h 835342"/>
                <a:gd name="connsiteX1" fmla="*/ 118110 w 1779270"/>
                <a:gd name="connsiteY1" fmla="*/ 835343 h 835342"/>
                <a:gd name="connsiteX2" fmla="*/ 43815 w 1779270"/>
                <a:gd name="connsiteY2" fmla="*/ 834390 h 835342"/>
                <a:gd name="connsiteX3" fmla="*/ 0 w 1779270"/>
                <a:gd name="connsiteY3" fmla="*/ 825818 h 835342"/>
                <a:gd name="connsiteX4" fmla="*/ 1400175 w 1779270"/>
                <a:gd name="connsiteY4" fmla="*/ 0 h 835342"/>
                <a:gd name="connsiteX5" fmla="*/ 1779270 w 1779270"/>
                <a:gd name="connsiteY5" fmla="*/ 0 h 83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79270" h="835342">
                  <a:moveTo>
                    <a:pt x="1779270" y="0"/>
                  </a:moveTo>
                  <a:cubicBezTo>
                    <a:pt x="1354455" y="515303"/>
                    <a:pt x="767715" y="835343"/>
                    <a:pt x="118110" y="835343"/>
                  </a:cubicBezTo>
                  <a:cubicBezTo>
                    <a:pt x="93345" y="835343"/>
                    <a:pt x="68580" y="835343"/>
                    <a:pt x="43815" y="834390"/>
                  </a:cubicBezTo>
                  <a:cubicBezTo>
                    <a:pt x="29528" y="831533"/>
                    <a:pt x="14288" y="828675"/>
                    <a:pt x="0" y="825818"/>
                  </a:cubicBezTo>
                  <a:cubicBezTo>
                    <a:pt x="545782" y="822008"/>
                    <a:pt x="1040130" y="507683"/>
                    <a:pt x="1400175" y="0"/>
                  </a:cubicBezTo>
                  <a:lnTo>
                    <a:pt x="1779270" y="0"/>
                  </a:lnTo>
                  <a:close/>
                </a:path>
              </a:pathLst>
            </a:custGeom>
            <a:gradFill>
              <a:gsLst>
                <a:gs pos="100000">
                  <a:schemeClr val="accent1"/>
                </a:gs>
                <a:gs pos="0">
                  <a:schemeClr val="accent2"/>
                </a:gs>
              </a:gsLst>
              <a:lin ang="2700000" scaled="1"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>
                <a:latin typeface="+mn-lt"/>
                <a:cs typeface="+mn-cs"/>
              </a:endParaRPr>
            </a:p>
          </p:txBody>
        </p:sp>
      </p:grpSp>
      <p:pic>
        <p:nvPicPr>
          <p:cNvPr id="52226" name="Рисунок 7" descr="team_equipe_Fotolia_109518239_S.jpg"/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l="14098" r="14098"/>
          <a:stretch>
            <a:fillRect/>
          </a:stretch>
        </p:blipFill>
        <p:spPr>
          <a:xfrm>
            <a:off x="4392613" y="0"/>
            <a:ext cx="7799387" cy="6858000"/>
          </a:xfrm>
          <a:prstGeom prst="rect">
            <a:avLst/>
          </a:prstGeom>
        </p:spPr>
      </p:pic>
      <p:sp>
        <p:nvSpPr>
          <p:cNvPr id="9" name="等腰三角形 21"/>
          <p:cNvSpPr/>
          <p:nvPr/>
        </p:nvSpPr>
        <p:spPr>
          <a:xfrm rot="5400000">
            <a:off x="-60325" y="2193925"/>
            <a:ext cx="863600" cy="742950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10" name="等腰三角形 26"/>
          <p:cNvSpPr/>
          <p:nvPr/>
        </p:nvSpPr>
        <p:spPr>
          <a:xfrm rot="16200000">
            <a:off x="2166144" y="2193131"/>
            <a:ext cx="863600" cy="74453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11" name="等腰三角形 29"/>
          <p:cNvSpPr/>
          <p:nvPr/>
        </p:nvSpPr>
        <p:spPr>
          <a:xfrm rot="16200000">
            <a:off x="3651250" y="2193925"/>
            <a:ext cx="863600" cy="742950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14" name="等腰三角形 61"/>
          <p:cNvSpPr/>
          <p:nvPr/>
        </p:nvSpPr>
        <p:spPr>
          <a:xfrm rot="16200000">
            <a:off x="1424781" y="2624932"/>
            <a:ext cx="862013" cy="742950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18" name="等腰三角形 51"/>
          <p:cNvSpPr/>
          <p:nvPr/>
        </p:nvSpPr>
        <p:spPr>
          <a:xfrm rot="5400000">
            <a:off x="-59532" y="3056732"/>
            <a:ext cx="862013" cy="742950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19" name="等腰三角形 48"/>
          <p:cNvSpPr/>
          <p:nvPr/>
        </p:nvSpPr>
        <p:spPr>
          <a:xfrm rot="16200000">
            <a:off x="681831" y="3056732"/>
            <a:ext cx="862013" cy="742950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0" name="等腰三角形 49"/>
          <p:cNvSpPr/>
          <p:nvPr/>
        </p:nvSpPr>
        <p:spPr>
          <a:xfrm rot="5400000">
            <a:off x="1424781" y="3056732"/>
            <a:ext cx="862013" cy="74295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1" name="等腰三角形 93"/>
          <p:cNvSpPr/>
          <p:nvPr/>
        </p:nvSpPr>
        <p:spPr>
          <a:xfrm rot="16200000">
            <a:off x="-60325" y="3486150"/>
            <a:ext cx="862012" cy="74453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2" name="等腰三角形 91"/>
          <p:cNvSpPr/>
          <p:nvPr/>
        </p:nvSpPr>
        <p:spPr>
          <a:xfrm rot="16200000">
            <a:off x="1424782" y="3486944"/>
            <a:ext cx="862012" cy="742950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3" name="等腰三角形 89"/>
          <p:cNvSpPr/>
          <p:nvPr/>
        </p:nvSpPr>
        <p:spPr>
          <a:xfrm rot="16200000">
            <a:off x="2898776" y="3486150"/>
            <a:ext cx="862012" cy="744537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4" name="等腰三角形 81"/>
          <p:cNvSpPr/>
          <p:nvPr/>
        </p:nvSpPr>
        <p:spPr>
          <a:xfrm rot="5400000">
            <a:off x="-59531" y="3918744"/>
            <a:ext cx="862012" cy="7429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5" name="等腰三角形 76"/>
          <p:cNvSpPr/>
          <p:nvPr/>
        </p:nvSpPr>
        <p:spPr>
          <a:xfrm rot="16200000">
            <a:off x="2162176" y="3914775"/>
            <a:ext cx="862012" cy="744537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6" name="等腰三角形 77"/>
          <p:cNvSpPr/>
          <p:nvPr/>
        </p:nvSpPr>
        <p:spPr>
          <a:xfrm rot="5400000">
            <a:off x="2905919" y="3915569"/>
            <a:ext cx="862012" cy="742950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7" name="等腰三角形 123"/>
          <p:cNvSpPr/>
          <p:nvPr/>
        </p:nvSpPr>
        <p:spPr>
          <a:xfrm rot="16200000">
            <a:off x="-60326" y="4348163"/>
            <a:ext cx="862013" cy="744538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8" name="等腰三角形 119"/>
          <p:cNvSpPr/>
          <p:nvPr/>
        </p:nvSpPr>
        <p:spPr>
          <a:xfrm rot="16200000">
            <a:off x="2904332" y="4347369"/>
            <a:ext cx="862012" cy="742950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29" name="等腰三角形 120"/>
          <p:cNvSpPr/>
          <p:nvPr/>
        </p:nvSpPr>
        <p:spPr>
          <a:xfrm rot="5400000">
            <a:off x="3647282" y="4347369"/>
            <a:ext cx="862012" cy="742950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0" name="等腰三角形 111"/>
          <p:cNvSpPr/>
          <p:nvPr/>
        </p:nvSpPr>
        <p:spPr>
          <a:xfrm rot="5400000">
            <a:off x="-59532" y="4780757"/>
            <a:ext cx="862013" cy="742950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1" name="等腰三角形 106"/>
          <p:cNvSpPr/>
          <p:nvPr/>
        </p:nvSpPr>
        <p:spPr>
          <a:xfrm rot="16200000">
            <a:off x="2166937" y="4779963"/>
            <a:ext cx="862013" cy="744538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2" name="等腰三角形 153"/>
          <p:cNvSpPr/>
          <p:nvPr/>
        </p:nvSpPr>
        <p:spPr>
          <a:xfrm rot="16200000">
            <a:off x="-60325" y="5210175"/>
            <a:ext cx="862012" cy="744538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3" name="等腰三角形 151"/>
          <p:cNvSpPr/>
          <p:nvPr/>
        </p:nvSpPr>
        <p:spPr>
          <a:xfrm rot="16200000">
            <a:off x="1424782" y="5210969"/>
            <a:ext cx="862012" cy="742950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4" name="等腰三角形 141"/>
          <p:cNvSpPr/>
          <p:nvPr/>
        </p:nvSpPr>
        <p:spPr>
          <a:xfrm rot="5400000">
            <a:off x="-59531" y="5642769"/>
            <a:ext cx="862012" cy="74295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5" name="等腰三角形 138"/>
          <p:cNvSpPr/>
          <p:nvPr/>
        </p:nvSpPr>
        <p:spPr>
          <a:xfrm rot="16200000">
            <a:off x="681832" y="5642769"/>
            <a:ext cx="862012" cy="742950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6" name="等腰三角形 139"/>
          <p:cNvSpPr/>
          <p:nvPr/>
        </p:nvSpPr>
        <p:spPr>
          <a:xfrm rot="5400000">
            <a:off x="1424782" y="5642769"/>
            <a:ext cx="862012" cy="7429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7" name="任意多边形 203"/>
          <p:cNvSpPr/>
          <p:nvPr/>
        </p:nvSpPr>
        <p:spPr>
          <a:xfrm>
            <a:off x="2227069" y="2565398"/>
            <a:ext cx="1481241" cy="1718240"/>
          </a:xfrm>
          <a:custGeom>
            <a:avLst/>
            <a:gdLst>
              <a:gd name="connsiteX0" fmla="*/ 0 w 1481241"/>
              <a:gd name="connsiteY0" fmla="*/ 0 h 1718240"/>
              <a:gd name="connsiteX1" fmla="*/ 1481241 w 1481241"/>
              <a:gd name="connsiteY1" fmla="*/ 859120 h 1718240"/>
              <a:gd name="connsiteX2" fmla="*/ 0 w 1481241"/>
              <a:gd name="connsiteY2" fmla="*/ 1718240 h 1718240"/>
              <a:gd name="connsiteX3" fmla="*/ 0 w 1481241"/>
              <a:gd name="connsiteY3" fmla="*/ 0 h 1718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1241" h="1718240">
                <a:moveTo>
                  <a:pt x="0" y="0"/>
                </a:moveTo>
                <a:lnTo>
                  <a:pt x="1481241" y="859120"/>
                </a:lnTo>
                <a:lnTo>
                  <a:pt x="0" y="171824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/>
            <a:srcRect/>
            <a:stretch>
              <a:fillRect l="-14670" t="-4434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8" name="任意多边形 202"/>
          <p:cNvSpPr/>
          <p:nvPr/>
        </p:nvSpPr>
        <p:spPr>
          <a:xfrm>
            <a:off x="741487" y="3425155"/>
            <a:ext cx="2225332" cy="2581386"/>
          </a:xfrm>
          <a:custGeom>
            <a:avLst/>
            <a:gdLst>
              <a:gd name="connsiteX0" fmla="*/ 0 w 2225332"/>
              <a:gd name="connsiteY0" fmla="*/ 0 h 2581386"/>
              <a:gd name="connsiteX1" fmla="*/ 2225332 w 2225332"/>
              <a:gd name="connsiteY1" fmla="*/ 1290693 h 2581386"/>
              <a:gd name="connsiteX2" fmla="*/ 0 w 2225332"/>
              <a:gd name="connsiteY2" fmla="*/ 2581386 h 2581386"/>
              <a:gd name="connsiteX3" fmla="*/ 0 w 2225332"/>
              <a:gd name="connsiteY3" fmla="*/ 0 h 2581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5332" h="2581386">
                <a:moveTo>
                  <a:pt x="0" y="0"/>
                </a:moveTo>
                <a:lnTo>
                  <a:pt x="2225332" y="1290693"/>
                </a:lnTo>
                <a:lnTo>
                  <a:pt x="0" y="258138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email"/>
            <a:srcRect/>
            <a:stretch>
              <a:fillRect l="-145226" t="-38023" r="-87700" b="-5042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39" name="任意多边形 201"/>
          <p:cNvSpPr/>
          <p:nvPr/>
        </p:nvSpPr>
        <p:spPr>
          <a:xfrm>
            <a:off x="2227069" y="5151812"/>
            <a:ext cx="1481241" cy="1718240"/>
          </a:xfrm>
          <a:custGeom>
            <a:avLst/>
            <a:gdLst>
              <a:gd name="connsiteX0" fmla="*/ 0 w 1481241"/>
              <a:gd name="connsiteY0" fmla="*/ 0 h 1718240"/>
              <a:gd name="connsiteX1" fmla="*/ 1481241 w 1481241"/>
              <a:gd name="connsiteY1" fmla="*/ 859120 h 1718240"/>
              <a:gd name="connsiteX2" fmla="*/ 0 w 1481241"/>
              <a:gd name="connsiteY2" fmla="*/ 1718240 h 1718240"/>
              <a:gd name="connsiteX3" fmla="*/ 0 w 1481241"/>
              <a:gd name="connsiteY3" fmla="*/ 0 h 1718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1241" h="1718240">
                <a:moveTo>
                  <a:pt x="0" y="0"/>
                </a:moveTo>
                <a:lnTo>
                  <a:pt x="1481241" y="859120"/>
                </a:lnTo>
                <a:lnTo>
                  <a:pt x="0" y="171824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email"/>
            <a:srcRect/>
            <a:stretch>
              <a:fillRect l="-30014" r="-3001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00"/>
          </a:p>
        </p:txBody>
      </p:sp>
      <p:sp>
        <p:nvSpPr>
          <p:cNvPr id="12" name="TextBox 11">
            <a:extLst>
              <a:ext uri="{FF2B5EF4-FFF2-40B4-BE49-F238E27FC236}"/>
            </a:extLst>
          </p:cNvPr>
          <p:cNvSpPr txBox="1"/>
          <p:nvPr/>
        </p:nvSpPr>
        <p:spPr>
          <a:xfrm>
            <a:off x="531813" y="574675"/>
            <a:ext cx="5487987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E’TIBORINGIZ UCHUN RAXMAT</a:t>
            </a:r>
            <a:endParaRPr lang="zh-CN" altLang="en-US" sz="4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5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Городская">
      <a:dk1>
        <a:sysClr val="windowText" lastClr="A0A0A0"/>
      </a:dk1>
      <a:lt1>
        <a:sysClr val="window" lastClr="383635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A0A0A0"/>
      </a:dk1>
      <a:lt1>
        <a:sysClr val="window" lastClr="383635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A0A0A0"/>
      </a:dk1>
      <a:lt1>
        <a:sysClr val="window" lastClr="383635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2017</TotalTime>
  <Words>323</Words>
  <Application>Microsoft Office PowerPoint</Application>
  <PresentationFormat>Произвольный</PresentationFormat>
  <Paragraphs>48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Шаблон оформления</vt:lpstr>
      </vt:variant>
      <vt:variant>
        <vt:i4>43</vt:i4>
      </vt:variant>
      <vt:variant>
        <vt:lpstr>Заголовки слайдов</vt:lpstr>
      </vt:variant>
      <vt:variant>
        <vt:i4>5</vt:i4>
      </vt:variant>
    </vt:vector>
  </HeadingPairs>
  <TitlesOfParts>
    <vt:vector size="63" baseType="lpstr">
      <vt:lpstr>Arial</vt:lpstr>
      <vt:lpstr>Calibri</vt:lpstr>
      <vt:lpstr>Times New Roman</vt:lpstr>
      <vt:lpstr>等线</vt:lpstr>
      <vt:lpstr>Open Sans</vt:lpstr>
      <vt:lpstr>Poppins Medium</vt:lpstr>
      <vt:lpstr>Wingdings</vt:lpstr>
      <vt:lpstr>Arial Rounded MT Bold</vt:lpstr>
      <vt:lpstr>Sitka Display</vt:lpstr>
      <vt:lpstr>Lucida Calligraphy</vt:lpstr>
      <vt:lpstr>Poppins SemiBold</vt:lpstr>
      <vt:lpstr>Lucida Handwriting</vt:lpstr>
      <vt:lpstr>Rockwell Extra Bold</vt:lpstr>
      <vt:lpstr>Work Sans Medium Roman</vt:lpstr>
      <vt:lpstr>맑은 고딕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Yossy Made Yulian</dc:creator>
  <cp:lastModifiedBy>Гость</cp:lastModifiedBy>
  <cp:revision>1167</cp:revision>
  <dcterms:created xsi:type="dcterms:W3CDTF">2020-11-11T04:31:29Z</dcterms:created>
  <dcterms:modified xsi:type="dcterms:W3CDTF">2022-10-31T19:19:37Z</dcterms:modified>
</cp:coreProperties>
</file>